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933f3cf40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bf8450e93485e"/>
  </p:sldMasterIdLst>
  <p:sldIdLst>
    <p:sldId xmlns:r="http://schemas.openxmlformats.org/officeDocument/2006/relationships" id="256" r:id="R8a3975ec0f144356"/>
    <p:sldId xmlns:r="http://schemas.openxmlformats.org/officeDocument/2006/relationships" id="257" r:id="R958af35b7a84491a"/>
    <p:sldId xmlns:r="http://schemas.openxmlformats.org/officeDocument/2006/relationships" id="258" r:id="R77672e012cb24d67"/>
    <p:sldId xmlns:r="http://schemas.openxmlformats.org/officeDocument/2006/relationships" id="259" r:id="Rbc7084e5305e45a0"/>
    <p:sldId xmlns:r="http://schemas.openxmlformats.org/officeDocument/2006/relationships" id="260" r:id="R0d8c093b95fe41b0"/>
    <p:sldId xmlns:r="http://schemas.openxmlformats.org/officeDocument/2006/relationships" id="261" r:id="R80383242e6ad4fcb"/>
    <p:sldId xmlns:r="http://schemas.openxmlformats.org/officeDocument/2006/relationships" id="262" r:id="Rdc15d9765355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bf8450e93485e" /><Relationship Type="http://schemas.openxmlformats.org/officeDocument/2006/relationships/slide" Target="/ppt/slides/slide1.xml" Id="R8a3975ec0f144356" /><Relationship Type="http://schemas.openxmlformats.org/officeDocument/2006/relationships/slide" Target="/ppt/slides/slide2.xml" Id="R958af35b7a84491a" /><Relationship Type="http://schemas.openxmlformats.org/officeDocument/2006/relationships/slide" Target="/ppt/slides/slide3.xml" Id="R77672e012cb24d67" /><Relationship Type="http://schemas.openxmlformats.org/officeDocument/2006/relationships/slide" Target="/ppt/slides/slide4.xml" Id="Rbc7084e5305e45a0" /><Relationship Type="http://schemas.openxmlformats.org/officeDocument/2006/relationships/slide" Target="/ppt/slides/slide5.xml" Id="R0d8c093b95fe41b0" /><Relationship Type="http://schemas.openxmlformats.org/officeDocument/2006/relationships/slide" Target="/ppt/slides/slide6.xml" Id="R80383242e6ad4fcb" /><Relationship Type="http://schemas.openxmlformats.org/officeDocument/2006/relationships/slide" Target="/ppt/slides/slide7.xml" Id="Rdc15d9765355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72884c828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1d73173c94457" /><Relationship Type="http://schemas.openxmlformats.org/officeDocument/2006/relationships/theme" Target="/ppt/slideMasters/theme/theme1.xml" Id="R8f9cf04126cf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1d73173c9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bb0540c9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27e0207745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1b42c10b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d5207f01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512533df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42c51e698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50a621ef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