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0b90e7992743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ff1aa779e949b5"/>
  </p:sldMasterIdLst>
  <p:sldIdLst>
    <p:sldId xmlns:r="http://schemas.openxmlformats.org/officeDocument/2006/relationships" id="256" r:id="R5cc0da191e224805"/>
    <p:sldId xmlns:r="http://schemas.openxmlformats.org/officeDocument/2006/relationships" id="257" r:id="R01079f026d1c41b9"/>
    <p:sldId xmlns:r="http://schemas.openxmlformats.org/officeDocument/2006/relationships" id="258" r:id="Rb0d0074a8831423d"/>
    <p:sldId xmlns:r="http://schemas.openxmlformats.org/officeDocument/2006/relationships" id="259" r:id="R040ea1c7e601435e"/>
    <p:sldId xmlns:r="http://schemas.openxmlformats.org/officeDocument/2006/relationships" id="260" r:id="R269657a5c940485b"/>
    <p:sldId xmlns:r="http://schemas.openxmlformats.org/officeDocument/2006/relationships" id="261" r:id="R07adb1ff6ce943ec"/>
    <p:sldId xmlns:r="http://schemas.openxmlformats.org/officeDocument/2006/relationships" id="262" r:id="R953b9c9320b845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f1aa779e949b5" /><Relationship Type="http://schemas.openxmlformats.org/officeDocument/2006/relationships/slide" Target="/ppt/slides/slide1.xml" Id="R5cc0da191e224805" /><Relationship Type="http://schemas.openxmlformats.org/officeDocument/2006/relationships/slide" Target="/ppt/slides/slide2.xml" Id="R01079f026d1c41b9" /><Relationship Type="http://schemas.openxmlformats.org/officeDocument/2006/relationships/slide" Target="/ppt/slides/slide3.xml" Id="Rb0d0074a8831423d" /><Relationship Type="http://schemas.openxmlformats.org/officeDocument/2006/relationships/slide" Target="/ppt/slides/slide4.xml" Id="R040ea1c7e601435e" /><Relationship Type="http://schemas.openxmlformats.org/officeDocument/2006/relationships/slide" Target="/ppt/slides/slide5.xml" Id="R269657a5c940485b" /><Relationship Type="http://schemas.openxmlformats.org/officeDocument/2006/relationships/slide" Target="/ppt/slides/slide6.xml" Id="R07adb1ff6ce943ec" /><Relationship Type="http://schemas.openxmlformats.org/officeDocument/2006/relationships/slide" Target="/ppt/slides/slide7.xml" Id="R953b9c9320b845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9afa249ec46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f0ff6087746db" /><Relationship Type="http://schemas.openxmlformats.org/officeDocument/2006/relationships/theme" Target="/ppt/slideMasters/theme/theme1.xml" Id="Rcf1e3b1bf31845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bf0ff6087746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be1d227694c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d4230621f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0e3b0dff144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4ada4ea1745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cf578d3c144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928dd227740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1c356efed4f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TAYLOR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TAYLOR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 NADIA MARIA THUNELL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Hoels vei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936 914 101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TAYLOR INVEST AS</a:t>
            </a:r>
          </a:p>
        </p:txBody>
      </p:sp>
    </p:spTree>
  </p:cSld>
  <p:clrMapOvr>
    <a:masterClrMapping xmlns:a="http://schemas.openxmlformats.org/drawingml/2006/main"/>
  </p:clrMapOvr>
</p:sld>
</file>