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39dedea2b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5eae83e2147dd"/>
  </p:sldMasterIdLst>
  <p:sldIdLst>
    <p:sldId xmlns:r="http://schemas.openxmlformats.org/officeDocument/2006/relationships" id="256" r:id="Rd4739e843d494d67"/>
    <p:sldId xmlns:r="http://schemas.openxmlformats.org/officeDocument/2006/relationships" id="257" r:id="Ra37f43c0bb384314"/>
    <p:sldId xmlns:r="http://schemas.openxmlformats.org/officeDocument/2006/relationships" id="258" r:id="R3c91cdf276ad4d26"/>
    <p:sldId xmlns:r="http://schemas.openxmlformats.org/officeDocument/2006/relationships" id="259" r:id="Rf0b520914a454552"/>
    <p:sldId xmlns:r="http://schemas.openxmlformats.org/officeDocument/2006/relationships" id="260" r:id="Rfedbc55e567041bc"/>
    <p:sldId xmlns:r="http://schemas.openxmlformats.org/officeDocument/2006/relationships" id="261" r:id="Ra4386190d815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5eae83e2147dd" /><Relationship Type="http://schemas.openxmlformats.org/officeDocument/2006/relationships/slide" Target="/ppt/slides/slide1.xml" Id="Rd4739e843d494d67" /><Relationship Type="http://schemas.openxmlformats.org/officeDocument/2006/relationships/slide" Target="/ppt/slides/slide2.xml" Id="Ra37f43c0bb384314" /><Relationship Type="http://schemas.openxmlformats.org/officeDocument/2006/relationships/slide" Target="/ppt/slides/slide3.xml" Id="R3c91cdf276ad4d26" /><Relationship Type="http://schemas.openxmlformats.org/officeDocument/2006/relationships/slide" Target="/ppt/slides/slide4.xml" Id="Rf0b520914a454552" /><Relationship Type="http://schemas.openxmlformats.org/officeDocument/2006/relationships/slide" Target="/ppt/slides/slide5.xml" Id="Rfedbc55e567041bc" /><Relationship Type="http://schemas.openxmlformats.org/officeDocument/2006/relationships/slide" Target="/ppt/slides/slide6.xml" Id="Ra4386190d815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866626090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91716aafb472d" /><Relationship Type="http://schemas.openxmlformats.org/officeDocument/2006/relationships/theme" Target="/ppt/slideMasters/theme/theme1.xml" Id="Re59baceb2e08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91716aafb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84d63e29c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2fbe4cdc8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cab60c3a14d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fe1b5ba16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87dda8025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e4af80002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TAYLOR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vei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936 914 101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TAYLOR INVEST AS</a:t>
            </a:r>
          </a:p>
        </p:txBody>
      </p:sp>
    </p:spTree>
  </p:cSld>
  <p:clrMapOvr>
    <a:masterClrMapping xmlns:a="http://schemas.openxmlformats.org/drawingml/2006/main"/>
  </p:clrMapOvr>
</p:sld>
</file>