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55d92b2dc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6419d0369c4bdb"/>
  </p:sldMasterIdLst>
  <p:sldIdLst>
    <p:sldId xmlns:r="http://schemas.openxmlformats.org/officeDocument/2006/relationships" id="256" r:id="Rcc4d07f0482d40a7"/>
    <p:sldId xmlns:r="http://schemas.openxmlformats.org/officeDocument/2006/relationships" id="257" r:id="R5bcf69d4f1a342d9"/>
    <p:sldId xmlns:r="http://schemas.openxmlformats.org/officeDocument/2006/relationships" id="258" r:id="R2f760766b21b4e62"/>
    <p:sldId xmlns:r="http://schemas.openxmlformats.org/officeDocument/2006/relationships" id="259" r:id="R4104c658308042f7"/>
    <p:sldId xmlns:r="http://schemas.openxmlformats.org/officeDocument/2006/relationships" id="260" r:id="Rf8ecddae351d47a7"/>
    <p:sldId xmlns:r="http://schemas.openxmlformats.org/officeDocument/2006/relationships" id="261" r:id="R5bcc4a4c8037406e"/>
    <p:sldId xmlns:r="http://schemas.openxmlformats.org/officeDocument/2006/relationships" id="262" r:id="Rc5414a547484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419d0369c4bdb" /><Relationship Type="http://schemas.openxmlformats.org/officeDocument/2006/relationships/slide" Target="/ppt/slides/slide1.xml" Id="Rcc4d07f0482d40a7" /><Relationship Type="http://schemas.openxmlformats.org/officeDocument/2006/relationships/slide" Target="/ppt/slides/slide2.xml" Id="R5bcf69d4f1a342d9" /><Relationship Type="http://schemas.openxmlformats.org/officeDocument/2006/relationships/slide" Target="/ppt/slides/slide3.xml" Id="R2f760766b21b4e62" /><Relationship Type="http://schemas.openxmlformats.org/officeDocument/2006/relationships/slide" Target="/ppt/slides/slide4.xml" Id="R4104c658308042f7" /><Relationship Type="http://schemas.openxmlformats.org/officeDocument/2006/relationships/slide" Target="/ppt/slides/slide5.xml" Id="Rf8ecddae351d47a7" /><Relationship Type="http://schemas.openxmlformats.org/officeDocument/2006/relationships/slide" Target="/ppt/slides/slide6.xml" Id="R5bcc4a4c8037406e" /><Relationship Type="http://schemas.openxmlformats.org/officeDocument/2006/relationships/slide" Target="/ppt/slides/slide7.xml" Id="Rc5414a547484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34d2818c1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c6816608d48dd" /><Relationship Type="http://schemas.openxmlformats.org/officeDocument/2006/relationships/theme" Target="/ppt/slideMasters/theme/theme1.xml" Id="R073687d0bc8640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c6816608d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f5a462eb54b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8023f7470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e7298cacb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4244a3cb14b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0fac9d05b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d8b6138a5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bdd4a011143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KROGSTAD BIL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BIL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879 523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29 253 376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29 354 603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FAM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936 792 707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