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d1beb37e4b4b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b4ad0204f34082"/>
  </p:sldMasterIdLst>
  <p:sldIdLst>
    <p:sldId xmlns:r="http://schemas.openxmlformats.org/officeDocument/2006/relationships" id="256" r:id="R4d2463c5c8db400c"/>
    <p:sldId xmlns:r="http://schemas.openxmlformats.org/officeDocument/2006/relationships" id="257" r:id="Raf7d962596cd491e"/>
    <p:sldId xmlns:r="http://schemas.openxmlformats.org/officeDocument/2006/relationships" id="258" r:id="R300174543cd5410e"/>
    <p:sldId xmlns:r="http://schemas.openxmlformats.org/officeDocument/2006/relationships" id="259" r:id="R59f48fcd18cb4cea"/>
    <p:sldId xmlns:r="http://schemas.openxmlformats.org/officeDocument/2006/relationships" id="260" r:id="Rc9d53b2ba3bd4d60"/>
    <p:sldId xmlns:r="http://schemas.openxmlformats.org/officeDocument/2006/relationships" id="261" r:id="R0f435b5dbf784347"/>
    <p:sldId xmlns:r="http://schemas.openxmlformats.org/officeDocument/2006/relationships" id="262" r:id="Rc4565ae9d06d41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4ad0204f34082" /><Relationship Type="http://schemas.openxmlformats.org/officeDocument/2006/relationships/slide" Target="/ppt/slides/slide1.xml" Id="R4d2463c5c8db400c" /><Relationship Type="http://schemas.openxmlformats.org/officeDocument/2006/relationships/slide" Target="/ppt/slides/slide2.xml" Id="Raf7d962596cd491e" /><Relationship Type="http://schemas.openxmlformats.org/officeDocument/2006/relationships/slide" Target="/ppt/slides/slide3.xml" Id="R300174543cd5410e" /><Relationship Type="http://schemas.openxmlformats.org/officeDocument/2006/relationships/slide" Target="/ppt/slides/slide4.xml" Id="R59f48fcd18cb4cea" /><Relationship Type="http://schemas.openxmlformats.org/officeDocument/2006/relationships/slide" Target="/ppt/slides/slide5.xml" Id="Rc9d53b2ba3bd4d60" /><Relationship Type="http://schemas.openxmlformats.org/officeDocument/2006/relationships/slide" Target="/ppt/slides/slide6.xml" Id="R0f435b5dbf784347" /><Relationship Type="http://schemas.openxmlformats.org/officeDocument/2006/relationships/slide" Target="/ppt/slides/slide7.xml" Id="Rc4565ae9d06d41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a5fa709b645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9ae04aed140ef" /><Relationship Type="http://schemas.openxmlformats.org/officeDocument/2006/relationships/theme" Target="/ppt/slideMasters/theme/theme1.xml" Id="Rb592eb999d084c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59ae04aed140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4ddf7e92742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9ef02df4c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ca6a4407d40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8eb532ad247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e0495119d4b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1dae37f764c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4499e299c43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RESORT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1 468 844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−865 877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15 136 248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SKOGSTAD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54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936 765 688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RESORT AS</a:t>
            </a:r>
          </a:p>
        </p:txBody>
      </p:sp>
    </p:spTree>
  </p:cSld>
  <p:clrMapOvr>
    <a:masterClrMapping xmlns:a="http://schemas.openxmlformats.org/drawingml/2006/main"/>
  </p:clrMapOvr>
</p:sld>
</file>