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c07c554d8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4592e367e4d31"/>
  </p:sldMasterIdLst>
  <p:sldIdLst>
    <p:sldId xmlns:r="http://schemas.openxmlformats.org/officeDocument/2006/relationships" id="256" r:id="R5d63c6b0984f4ab6"/>
    <p:sldId xmlns:r="http://schemas.openxmlformats.org/officeDocument/2006/relationships" id="257" r:id="R7958f56a25c241ef"/>
    <p:sldId xmlns:r="http://schemas.openxmlformats.org/officeDocument/2006/relationships" id="258" r:id="Rab743183734141f0"/>
    <p:sldId xmlns:r="http://schemas.openxmlformats.org/officeDocument/2006/relationships" id="259" r:id="R7ece00a4a3724437"/>
    <p:sldId xmlns:r="http://schemas.openxmlformats.org/officeDocument/2006/relationships" id="260" r:id="R2db54ed21b7f438e"/>
    <p:sldId xmlns:r="http://schemas.openxmlformats.org/officeDocument/2006/relationships" id="261" r:id="R7d409d0acb06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4592e367e4d31" /><Relationship Type="http://schemas.openxmlformats.org/officeDocument/2006/relationships/slide" Target="/ppt/slides/slide1.xml" Id="R5d63c6b0984f4ab6" /><Relationship Type="http://schemas.openxmlformats.org/officeDocument/2006/relationships/slide" Target="/ppt/slides/slide2.xml" Id="R7958f56a25c241ef" /><Relationship Type="http://schemas.openxmlformats.org/officeDocument/2006/relationships/slide" Target="/ppt/slides/slide3.xml" Id="Rab743183734141f0" /><Relationship Type="http://schemas.openxmlformats.org/officeDocument/2006/relationships/slide" Target="/ppt/slides/slide4.xml" Id="R7ece00a4a3724437" /><Relationship Type="http://schemas.openxmlformats.org/officeDocument/2006/relationships/slide" Target="/ppt/slides/slide5.xml" Id="R2db54ed21b7f438e" /><Relationship Type="http://schemas.openxmlformats.org/officeDocument/2006/relationships/slide" Target="/ppt/slides/slide6.xml" Id="R7d409d0acb06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8e9149b4c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8f0fdfec4a40" /><Relationship Type="http://schemas.openxmlformats.org/officeDocument/2006/relationships/theme" Target="/ppt/slideMasters/theme/theme1.xml" Id="Rfa1142910f1b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88f0fdfec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53a11e97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3763f206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4084041d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ae6fc363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87280041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6beba72b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