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ca84ef6f7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9d2a456914149"/>
  </p:sldMasterIdLst>
  <p:sldIdLst>
    <p:sldId xmlns:r="http://schemas.openxmlformats.org/officeDocument/2006/relationships" id="256" r:id="R82240a1c8f144f38"/>
    <p:sldId xmlns:r="http://schemas.openxmlformats.org/officeDocument/2006/relationships" id="257" r:id="R9cf7c0de72d7465a"/>
    <p:sldId xmlns:r="http://schemas.openxmlformats.org/officeDocument/2006/relationships" id="258" r:id="R73197118b96f42c9"/>
    <p:sldId xmlns:r="http://schemas.openxmlformats.org/officeDocument/2006/relationships" id="259" r:id="R27dcf1be627049b2"/>
    <p:sldId xmlns:r="http://schemas.openxmlformats.org/officeDocument/2006/relationships" id="260" r:id="Rda781fae78aa4c1a"/>
    <p:sldId xmlns:r="http://schemas.openxmlformats.org/officeDocument/2006/relationships" id="261" r:id="R5709ca1cf901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9d2a456914149" /><Relationship Type="http://schemas.openxmlformats.org/officeDocument/2006/relationships/slide" Target="/ppt/slides/slide1.xml" Id="R82240a1c8f144f38" /><Relationship Type="http://schemas.openxmlformats.org/officeDocument/2006/relationships/slide" Target="/ppt/slides/slide2.xml" Id="R9cf7c0de72d7465a" /><Relationship Type="http://schemas.openxmlformats.org/officeDocument/2006/relationships/slide" Target="/ppt/slides/slide3.xml" Id="R73197118b96f42c9" /><Relationship Type="http://schemas.openxmlformats.org/officeDocument/2006/relationships/slide" Target="/ppt/slides/slide4.xml" Id="R27dcf1be627049b2" /><Relationship Type="http://schemas.openxmlformats.org/officeDocument/2006/relationships/slide" Target="/ppt/slides/slide5.xml" Id="Rda781fae78aa4c1a" /><Relationship Type="http://schemas.openxmlformats.org/officeDocument/2006/relationships/slide" Target="/ppt/slides/slide6.xml" Id="R5709ca1cf901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9cfd8de1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82f20b5749b8" /><Relationship Type="http://schemas.openxmlformats.org/officeDocument/2006/relationships/theme" Target="/ppt/slideMasters/theme/theme1.xml" Id="Re375d10260b5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282f20b57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2707dbaf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44fd8482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b12632d5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53543044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a3e71dd0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16445d32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