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2066cf03f40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a7930b53e4a00"/>
  </p:sldMasterIdLst>
  <p:sldIdLst>
    <p:sldId xmlns:r="http://schemas.openxmlformats.org/officeDocument/2006/relationships" id="256" r:id="R0d5b159b18764ffa"/>
    <p:sldId xmlns:r="http://schemas.openxmlformats.org/officeDocument/2006/relationships" id="257" r:id="Rffd4dcbbfcbc4d69"/>
    <p:sldId xmlns:r="http://schemas.openxmlformats.org/officeDocument/2006/relationships" id="258" r:id="R3b08102d5e294be6"/>
    <p:sldId xmlns:r="http://schemas.openxmlformats.org/officeDocument/2006/relationships" id="259" r:id="R69d65911f5e04256"/>
    <p:sldId xmlns:r="http://schemas.openxmlformats.org/officeDocument/2006/relationships" id="260" r:id="R1b089002669647de"/>
    <p:sldId xmlns:r="http://schemas.openxmlformats.org/officeDocument/2006/relationships" id="261" r:id="R9f924d3546db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a7930b53e4a00" /><Relationship Type="http://schemas.openxmlformats.org/officeDocument/2006/relationships/slide" Target="/ppt/slides/slide1.xml" Id="R0d5b159b18764ffa" /><Relationship Type="http://schemas.openxmlformats.org/officeDocument/2006/relationships/slide" Target="/ppt/slides/slide2.xml" Id="Rffd4dcbbfcbc4d69" /><Relationship Type="http://schemas.openxmlformats.org/officeDocument/2006/relationships/slide" Target="/ppt/slides/slide3.xml" Id="R3b08102d5e294be6" /><Relationship Type="http://schemas.openxmlformats.org/officeDocument/2006/relationships/slide" Target="/ppt/slides/slide4.xml" Id="R69d65911f5e04256" /><Relationship Type="http://schemas.openxmlformats.org/officeDocument/2006/relationships/slide" Target="/ppt/slides/slide5.xml" Id="R1b089002669647de" /><Relationship Type="http://schemas.openxmlformats.org/officeDocument/2006/relationships/slide" Target="/ppt/slides/slide6.xml" Id="R9f924d3546db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156d7e5d747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ca067234f47e6" /><Relationship Type="http://schemas.openxmlformats.org/officeDocument/2006/relationships/theme" Target="/ppt/slideMasters/theme/theme1.xml" Id="R7c1aa45258e34e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2ca067234f47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d309348c643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104ff4210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fa1f1ab55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f8580001149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f3670b177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08bdc9ee846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