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fe6b341528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f89475f3dd4f57"/>
  </p:sldMasterIdLst>
  <p:sldIdLst>
    <p:sldId xmlns:r="http://schemas.openxmlformats.org/officeDocument/2006/relationships" id="256" r:id="Rda49238b41dd4ed1"/>
    <p:sldId xmlns:r="http://schemas.openxmlformats.org/officeDocument/2006/relationships" id="257" r:id="R690f3ca89b3e400e"/>
    <p:sldId xmlns:r="http://schemas.openxmlformats.org/officeDocument/2006/relationships" id="258" r:id="R5f0528192b1a40da"/>
    <p:sldId xmlns:r="http://schemas.openxmlformats.org/officeDocument/2006/relationships" id="259" r:id="R491d4075647e4d48"/>
    <p:sldId xmlns:r="http://schemas.openxmlformats.org/officeDocument/2006/relationships" id="260" r:id="Rd3e7532224bf41f7"/>
    <p:sldId xmlns:r="http://schemas.openxmlformats.org/officeDocument/2006/relationships" id="261" r:id="Rd158389dbd72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89475f3dd4f57" /><Relationship Type="http://schemas.openxmlformats.org/officeDocument/2006/relationships/slide" Target="/ppt/slides/slide1.xml" Id="Rda49238b41dd4ed1" /><Relationship Type="http://schemas.openxmlformats.org/officeDocument/2006/relationships/slide" Target="/ppt/slides/slide2.xml" Id="R690f3ca89b3e400e" /><Relationship Type="http://schemas.openxmlformats.org/officeDocument/2006/relationships/slide" Target="/ppt/slides/slide3.xml" Id="R5f0528192b1a40da" /><Relationship Type="http://schemas.openxmlformats.org/officeDocument/2006/relationships/slide" Target="/ppt/slides/slide4.xml" Id="R491d4075647e4d48" /><Relationship Type="http://schemas.openxmlformats.org/officeDocument/2006/relationships/slide" Target="/ppt/slides/slide5.xml" Id="Rd3e7532224bf41f7" /><Relationship Type="http://schemas.openxmlformats.org/officeDocument/2006/relationships/slide" Target="/ppt/slides/slide6.xml" Id="Rd158389dbd72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609b11c41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cfd9dd5e94247" /><Relationship Type="http://schemas.openxmlformats.org/officeDocument/2006/relationships/theme" Target="/ppt/slideMasters/theme/theme1.xml" Id="R4df3e811c32f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cfd9dd5e942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8cac681c5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863158903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f4fc3981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b7a534e19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4743d6a3c43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1abd036d949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VASSØY SVABOE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Vassøy Svaboe, Bærheimveien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