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9bf3f78e81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a7c8ad74c4585"/>
  </p:sldMasterIdLst>
  <p:sldIdLst>
    <p:sldId xmlns:r="http://schemas.openxmlformats.org/officeDocument/2006/relationships" id="256" r:id="R02aa78782a544965"/>
    <p:sldId xmlns:r="http://schemas.openxmlformats.org/officeDocument/2006/relationships" id="257" r:id="R672b4fb248204720"/>
    <p:sldId xmlns:r="http://schemas.openxmlformats.org/officeDocument/2006/relationships" id="258" r:id="Rc751e33c1021404f"/>
    <p:sldId xmlns:r="http://schemas.openxmlformats.org/officeDocument/2006/relationships" id="259" r:id="Rf216857efe224762"/>
    <p:sldId xmlns:r="http://schemas.openxmlformats.org/officeDocument/2006/relationships" id="260" r:id="Rbb90f8827e114bb1"/>
    <p:sldId xmlns:r="http://schemas.openxmlformats.org/officeDocument/2006/relationships" id="261" r:id="R90947f3860ce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a7c8ad74c4585" /><Relationship Type="http://schemas.openxmlformats.org/officeDocument/2006/relationships/slide" Target="/ppt/slides/slide1.xml" Id="R02aa78782a544965" /><Relationship Type="http://schemas.openxmlformats.org/officeDocument/2006/relationships/slide" Target="/ppt/slides/slide2.xml" Id="R672b4fb248204720" /><Relationship Type="http://schemas.openxmlformats.org/officeDocument/2006/relationships/slide" Target="/ppt/slides/slide3.xml" Id="Rc751e33c1021404f" /><Relationship Type="http://schemas.openxmlformats.org/officeDocument/2006/relationships/slide" Target="/ppt/slides/slide4.xml" Id="Rf216857efe224762" /><Relationship Type="http://schemas.openxmlformats.org/officeDocument/2006/relationships/slide" Target="/ppt/slides/slide5.xml" Id="Rbb90f8827e114bb1" /><Relationship Type="http://schemas.openxmlformats.org/officeDocument/2006/relationships/slide" Target="/ppt/slides/slide6.xml" Id="R90947f3860ce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18a3ae20a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0f48bcca84483" /><Relationship Type="http://schemas.openxmlformats.org/officeDocument/2006/relationships/theme" Target="/ppt/slideMasters/theme/theme1.xml" Id="R7ccb7f3743d844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0f48bcca8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fa202096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995c6aca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89151b595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a01aff5f0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f4d13a631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e8d88ab07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 FINANS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VASSØY SVABOE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Vassøy Svaboe, Sandnesveien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936 723 217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 FINANS AS</a:t>
            </a:r>
          </a:p>
        </p:txBody>
      </p:sp>
    </p:spTree>
  </p:cSld>
  <p:clrMapOvr>
    <a:masterClrMapping xmlns:a="http://schemas.openxmlformats.org/drawingml/2006/main"/>
  </p:clrMapOvr>
</p:sld>
</file>