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a3bb9184b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c2c889d4648a0"/>
  </p:sldMasterIdLst>
  <p:sldIdLst>
    <p:sldId xmlns:r="http://schemas.openxmlformats.org/officeDocument/2006/relationships" id="256" r:id="Re4a284d6d1754844"/>
    <p:sldId xmlns:r="http://schemas.openxmlformats.org/officeDocument/2006/relationships" id="257" r:id="Rba4efc6fa01f4484"/>
    <p:sldId xmlns:r="http://schemas.openxmlformats.org/officeDocument/2006/relationships" id="258" r:id="Rb7c14a1650184c4c"/>
    <p:sldId xmlns:r="http://schemas.openxmlformats.org/officeDocument/2006/relationships" id="259" r:id="Rdcb95cf3936a4cf8"/>
    <p:sldId xmlns:r="http://schemas.openxmlformats.org/officeDocument/2006/relationships" id="260" r:id="Rc3688ba9965d44f5"/>
    <p:sldId xmlns:r="http://schemas.openxmlformats.org/officeDocument/2006/relationships" id="261" r:id="R20688067dc454d63"/>
    <p:sldId xmlns:r="http://schemas.openxmlformats.org/officeDocument/2006/relationships" id="262" r:id="R574b23d9cfee48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c2c889d4648a0" /><Relationship Type="http://schemas.openxmlformats.org/officeDocument/2006/relationships/slide" Target="/ppt/slides/slide1.xml" Id="Re4a284d6d1754844" /><Relationship Type="http://schemas.openxmlformats.org/officeDocument/2006/relationships/slide" Target="/ppt/slides/slide2.xml" Id="Rba4efc6fa01f4484" /><Relationship Type="http://schemas.openxmlformats.org/officeDocument/2006/relationships/slide" Target="/ppt/slides/slide3.xml" Id="Rb7c14a1650184c4c" /><Relationship Type="http://schemas.openxmlformats.org/officeDocument/2006/relationships/slide" Target="/ppt/slides/slide4.xml" Id="Rdcb95cf3936a4cf8" /><Relationship Type="http://schemas.openxmlformats.org/officeDocument/2006/relationships/slide" Target="/ppt/slides/slide5.xml" Id="Rc3688ba9965d44f5" /><Relationship Type="http://schemas.openxmlformats.org/officeDocument/2006/relationships/slide" Target="/ppt/slides/slide6.xml" Id="R20688067dc454d63" /><Relationship Type="http://schemas.openxmlformats.org/officeDocument/2006/relationships/slide" Target="/ppt/slides/slide7.xml" Id="R574b23d9cfee48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4eb419ef3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aea45b0d4f62" /><Relationship Type="http://schemas.openxmlformats.org/officeDocument/2006/relationships/theme" Target="/ppt/slideMasters/theme/theme1.xml" Id="Re8de78522143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baea45b0d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d28684b88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db2e6f28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8c1ab8e14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c97848b7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c7156ea8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c82089b8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effd1faa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266 681 408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757 635 760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757 670 760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936 677 789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HOLDING AS</a:t>
            </a:r>
          </a:p>
        </p:txBody>
      </p:sp>
    </p:spTree>
  </p:cSld>
  <p:clrMapOvr>
    <a:masterClrMapping xmlns:a="http://schemas.openxmlformats.org/drawingml/2006/main"/>
  </p:clrMapOvr>
</p:sld>
</file>