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7450906926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7174d9e5da460a"/>
  </p:sldMasterIdLst>
  <p:sldIdLst>
    <p:sldId xmlns:r="http://schemas.openxmlformats.org/officeDocument/2006/relationships" id="256" r:id="Rfe6c0ba1470d4153"/>
    <p:sldId xmlns:r="http://schemas.openxmlformats.org/officeDocument/2006/relationships" id="257" r:id="Ra779b561c2064bc8"/>
    <p:sldId xmlns:r="http://schemas.openxmlformats.org/officeDocument/2006/relationships" id="258" r:id="Rabecf6e6091341e4"/>
    <p:sldId xmlns:r="http://schemas.openxmlformats.org/officeDocument/2006/relationships" id="259" r:id="Rf9c0bf671384425d"/>
    <p:sldId xmlns:r="http://schemas.openxmlformats.org/officeDocument/2006/relationships" id="260" r:id="R6536e641be1444a8"/>
    <p:sldId xmlns:r="http://schemas.openxmlformats.org/officeDocument/2006/relationships" id="261" r:id="R699489339f6d47f3"/>
    <p:sldId xmlns:r="http://schemas.openxmlformats.org/officeDocument/2006/relationships" id="262" r:id="R4bb422c35d6c4d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7174d9e5da460a" /><Relationship Type="http://schemas.openxmlformats.org/officeDocument/2006/relationships/slide" Target="/ppt/slides/slide1.xml" Id="Rfe6c0ba1470d4153" /><Relationship Type="http://schemas.openxmlformats.org/officeDocument/2006/relationships/slide" Target="/ppt/slides/slide2.xml" Id="Ra779b561c2064bc8" /><Relationship Type="http://schemas.openxmlformats.org/officeDocument/2006/relationships/slide" Target="/ppt/slides/slide3.xml" Id="Rabecf6e6091341e4" /><Relationship Type="http://schemas.openxmlformats.org/officeDocument/2006/relationships/slide" Target="/ppt/slides/slide4.xml" Id="Rf9c0bf671384425d" /><Relationship Type="http://schemas.openxmlformats.org/officeDocument/2006/relationships/slide" Target="/ppt/slides/slide5.xml" Id="R6536e641be1444a8" /><Relationship Type="http://schemas.openxmlformats.org/officeDocument/2006/relationships/slide" Target="/ppt/slides/slide6.xml" Id="R699489339f6d47f3" /><Relationship Type="http://schemas.openxmlformats.org/officeDocument/2006/relationships/slide" Target="/ppt/slides/slide7.xml" Id="R4bb422c35d6c4d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87ab3359544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7df968a914f8c" /><Relationship Type="http://schemas.openxmlformats.org/officeDocument/2006/relationships/theme" Target="/ppt/slideMasters/theme/theme1.xml" Id="R72815b3c94d0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7df968a91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443d03b6e43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c781c184f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3357c906e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277c62abe47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0563c4d0e4d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4a4c00791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946c14bcb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