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4a80442a8740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3e5e1075ef403f"/>
  </p:sldMasterIdLst>
  <p:sldIdLst>
    <p:sldId xmlns:r="http://schemas.openxmlformats.org/officeDocument/2006/relationships" id="256" r:id="Rdab419566bc64402"/>
    <p:sldId xmlns:r="http://schemas.openxmlformats.org/officeDocument/2006/relationships" id="257" r:id="Reebf00d115a646d8"/>
    <p:sldId xmlns:r="http://schemas.openxmlformats.org/officeDocument/2006/relationships" id="258" r:id="R793ae072c8d54090"/>
    <p:sldId xmlns:r="http://schemas.openxmlformats.org/officeDocument/2006/relationships" id="259" r:id="R4a7ca52766f641d4"/>
    <p:sldId xmlns:r="http://schemas.openxmlformats.org/officeDocument/2006/relationships" id="260" r:id="R9a2031f9e9f34d37"/>
    <p:sldId xmlns:r="http://schemas.openxmlformats.org/officeDocument/2006/relationships" id="261" r:id="R91403c0598874dfd"/>
    <p:sldId xmlns:r="http://schemas.openxmlformats.org/officeDocument/2006/relationships" id="262" r:id="Rd0e6dad148434a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3e5e1075ef403f" /><Relationship Type="http://schemas.openxmlformats.org/officeDocument/2006/relationships/slide" Target="/ppt/slides/slide1.xml" Id="Rdab419566bc64402" /><Relationship Type="http://schemas.openxmlformats.org/officeDocument/2006/relationships/slide" Target="/ppt/slides/slide2.xml" Id="Reebf00d115a646d8" /><Relationship Type="http://schemas.openxmlformats.org/officeDocument/2006/relationships/slide" Target="/ppt/slides/slide3.xml" Id="R793ae072c8d54090" /><Relationship Type="http://schemas.openxmlformats.org/officeDocument/2006/relationships/slide" Target="/ppt/slides/slide4.xml" Id="R4a7ca52766f641d4" /><Relationship Type="http://schemas.openxmlformats.org/officeDocument/2006/relationships/slide" Target="/ppt/slides/slide5.xml" Id="R9a2031f9e9f34d37" /><Relationship Type="http://schemas.openxmlformats.org/officeDocument/2006/relationships/slide" Target="/ppt/slides/slide6.xml" Id="R91403c0598874dfd" /><Relationship Type="http://schemas.openxmlformats.org/officeDocument/2006/relationships/slide" Target="/ppt/slides/slide7.xml" Id="Rd0e6dad148434a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d456faac0a4c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3f57e5b5745a6" /><Relationship Type="http://schemas.openxmlformats.org/officeDocument/2006/relationships/theme" Target="/ppt/slideMasters/theme/theme1.xml" Id="R2d2cccd1ac4641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83f57e5b5745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1c1292e39846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e81503e7ec4a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6a489ce944f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c64504cdc547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f5a02af8045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15d0a8aa24b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80bfbf9bc43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DOLVIK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DOLVIK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DOLVIK 1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DOLVIK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DOLVIK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DOLVIK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−18 315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8 182 818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3 103 803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3 163 954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DOLVIK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DOLVIK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DOLVIK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Kjøiaveien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1386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936 652 743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DOLVIK 1 AS</a:t>
            </a:r>
          </a:p>
        </p:txBody>
      </p:sp>
    </p:spTree>
  </p:cSld>
  <p:clrMapOvr>
    <a:masterClrMapping xmlns:a="http://schemas.openxmlformats.org/drawingml/2006/main"/>
  </p:clrMapOvr>
</p:sld>
</file>