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64e1d0875144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3698422f34a94"/>
  </p:sldMasterIdLst>
  <p:sldIdLst>
    <p:sldId xmlns:r="http://schemas.openxmlformats.org/officeDocument/2006/relationships" id="256" r:id="Rfee9d70b5b274e2f"/>
    <p:sldId xmlns:r="http://schemas.openxmlformats.org/officeDocument/2006/relationships" id="257" r:id="R5d56f4d54e3a4575"/>
    <p:sldId xmlns:r="http://schemas.openxmlformats.org/officeDocument/2006/relationships" id="258" r:id="Re777b4b8333748a8"/>
    <p:sldId xmlns:r="http://schemas.openxmlformats.org/officeDocument/2006/relationships" id="259" r:id="Rb4bc4734ed074606"/>
    <p:sldId xmlns:r="http://schemas.openxmlformats.org/officeDocument/2006/relationships" id="260" r:id="R4d42a51ebfed4260"/>
    <p:sldId xmlns:r="http://schemas.openxmlformats.org/officeDocument/2006/relationships" id="261" r:id="R335d0222819644b0"/>
    <p:sldId xmlns:r="http://schemas.openxmlformats.org/officeDocument/2006/relationships" id="262" r:id="R223925be8577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3698422f34a94" /><Relationship Type="http://schemas.openxmlformats.org/officeDocument/2006/relationships/slide" Target="/ppt/slides/slide1.xml" Id="Rfee9d70b5b274e2f" /><Relationship Type="http://schemas.openxmlformats.org/officeDocument/2006/relationships/slide" Target="/ppt/slides/slide2.xml" Id="R5d56f4d54e3a4575" /><Relationship Type="http://schemas.openxmlformats.org/officeDocument/2006/relationships/slide" Target="/ppt/slides/slide3.xml" Id="Re777b4b8333748a8" /><Relationship Type="http://schemas.openxmlformats.org/officeDocument/2006/relationships/slide" Target="/ppt/slides/slide4.xml" Id="Rb4bc4734ed074606" /><Relationship Type="http://schemas.openxmlformats.org/officeDocument/2006/relationships/slide" Target="/ppt/slides/slide5.xml" Id="R4d42a51ebfed4260" /><Relationship Type="http://schemas.openxmlformats.org/officeDocument/2006/relationships/slide" Target="/ppt/slides/slide6.xml" Id="R335d0222819644b0" /><Relationship Type="http://schemas.openxmlformats.org/officeDocument/2006/relationships/slide" Target="/ppt/slides/slide7.xml" Id="R223925be8577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f95521356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1f3bcf1964337" /><Relationship Type="http://schemas.openxmlformats.org/officeDocument/2006/relationships/theme" Target="/ppt/slideMasters/theme/theme1.xml" Id="R7a49e8173bab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1f3bcf19643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3d9bbe4304d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f5135614d48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d3b2ae8d0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419b25f34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ea4782e86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ace64a74c4d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3a4caa1dd4c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VIII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15 790 800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90 670 372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936 620 272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