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06474717148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e9a6520f7d419b"/>
  </p:sldMasterIdLst>
  <p:sldIdLst>
    <p:sldId xmlns:r="http://schemas.openxmlformats.org/officeDocument/2006/relationships" id="256" r:id="R046b866abcfd41e1"/>
    <p:sldId xmlns:r="http://schemas.openxmlformats.org/officeDocument/2006/relationships" id="257" r:id="Rd71da28d2f7a4e1f"/>
    <p:sldId xmlns:r="http://schemas.openxmlformats.org/officeDocument/2006/relationships" id="258" r:id="R049d705cfaae412e"/>
    <p:sldId xmlns:r="http://schemas.openxmlformats.org/officeDocument/2006/relationships" id="259" r:id="Rbda2a013ba654b63"/>
    <p:sldId xmlns:r="http://schemas.openxmlformats.org/officeDocument/2006/relationships" id="260" r:id="R7300b472ea3a4653"/>
    <p:sldId xmlns:r="http://schemas.openxmlformats.org/officeDocument/2006/relationships" id="261" r:id="Rb239a57492cc42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9a6520f7d419b" /><Relationship Type="http://schemas.openxmlformats.org/officeDocument/2006/relationships/slide" Target="/ppt/slides/slide1.xml" Id="R046b866abcfd41e1" /><Relationship Type="http://schemas.openxmlformats.org/officeDocument/2006/relationships/slide" Target="/ppt/slides/slide2.xml" Id="Rd71da28d2f7a4e1f" /><Relationship Type="http://schemas.openxmlformats.org/officeDocument/2006/relationships/slide" Target="/ppt/slides/slide3.xml" Id="R049d705cfaae412e" /><Relationship Type="http://schemas.openxmlformats.org/officeDocument/2006/relationships/slide" Target="/ppt/slides/slide4.xml" Id="Rbda2a013ba654b63" /><Relationship Type="http://schemas.openxmlformats.org/officeDocument/2006/relationships/slide" Target="/ppt/slides/slide5.xml" Id="R7300b472ea3a4653" /><Relationship Type="http://schemas.openxmlformats.org/officeDocument/2006/relationships/slide" Target="/ppt/slides/slide6.xml" Id="Rb239a57492cc42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39a6d13ad6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60cdb1c994e47" /><Relationship Type="http://schemas.openxmlformats.org/officeDocument/2006/relationships/theme" Target="/ppt/slideMasters/theme/theme1.xml" Id="R76aca39d4d9a42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60cdb1c994e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91088b53d44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61e6a40414c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d4daeab4f4a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285ef428646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6e0497adf4f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2d82ccb1d49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TORILL SOLHØI ELLEFSDATTER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TORILL SOLHØI ELLEFSDATTER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SOLHØI ELLEFSDATTER REVISJON OG REGNSKAP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TORILL SOLHØI ELLEFSDATTER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TORILL SOLHØI ELLEFSDATTER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TORILL SOLHØI ELLEFSDATTER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ELISE SOLHØI ELLEFSDATTER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TORILL SOLHØI ELLEFSDATTER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Rikulfsvei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1665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936 553 095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TORILL SOLHØI ELLEFSDATTER REVISJON OG REGNSKAP AS</a:t>
            </a:r>
          </a:p>
        </p:txBody>
      </p:sp>
    </p:spTree>
  </p:cSld>
  <p:clrMapOvr>
    <a:masterClrMapping xmlns:a="http://schemas.openxmlformats.org/drawingml/2006/main"/>
  </p:clrMapOvr>
</p:sld>
</file>