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b34433df3741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0263e8d1fe4459"/>
  </p:sldMasterIdLst>
  <p:sldIdLst>
    <p:sldId xmlns:r="http://schemas.openxmlformats.org/officeDocument/2006/relationships" id="256" r:id="Rf2862ed7c8794674"/>
    <p:sldId xmlns:r="http://schemas.openxmlformats.org/officeDocument/2006/relationships" id="257" r:id="R2bc0dd470ea54487"/>
    <p:sldId xmlns:r="http://schemas.openxmlformats.org/officeDocument/2006/relationships" id="258" r:id="Rdaa1372fb3004ef2"/>
    <p:sldId xmlns:r="http://schemas.openxmlformats.org/officeDocument/2006/relationships" id="259" r:id="Rdce40c2b25894f9b"/>
    <p:sldId xmlns:r="http://schemas.openxmlformats.org/officeDocument/2006/relationships" id="260" r:id="R54a485e3d26c40fe"/>
    <p:sldId xmlns:r="http://schemas.openxmlformats.org/officeDocument/2006/relationships" id="261" r:id="R8b49572306ec41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0263e8d1fe4459" /><Relationship Type="http://schemas.openxmlformats.org/officeDocument/2006/relationships/slide" Target="/ppt/slides/slide1.xml" Id="Rf2862ed7c8794674" /><Relationship Type="http://schemas.openxmlformats.org/officeDocument/2006/relationships/slide" Target="/ppt/slides/slide2.xml" Id="R2bc0dd470ea54487" /><Relationship Type="http://schemas.openxmlformats.org/officeDocument/2006/relationships/slide" Target="/ppt/slides/slide3.xml" Id="Rdaa1372fb3004ef2" /><Relationship Type="http://schemas.openxmlformats.org/officeDocument/2006/relationships/slide" Target="/ppt/slides/slide4.xml" Id="Rdce40c2b25894f9b" /><Relationship Type="http://schemas.openxmlformats.org/officeDocument/2006/relationships/slide" Target="/ppt/slides/slide5.xml" Id="R54a485e3d26c40fe" /><Relationship Type="http://schemas.openxmlformats.org/officeDocument/2006/relationships/slide" Target="/ppt/slides/slide6.xml" Id="R8b49572306ec41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4e3525fa0043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ec929a6524171" /><Relationship Type="http://schemas.openxmlformats.org/officeDocument/2006/relationships/theme" Target="/ppt/slideMasters/theme/theme1.xml" Id="R40bef2a747ee49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4ec929a65241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c2f05c42542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45ba0440749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57be5e3c340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eee903a3747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d45d405be4b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3aecb5dff4a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NYOR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NYOR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NYOR ØKONOMI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NYOR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NYOR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NYOR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NYOR MANAGEMENT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NYOR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Søren R Thornæs veg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936 461 182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NYOR ØKONOMI AS</a:t>
            </a:r>
          </a:p>
        </p:txBody>
      </p:sp>
    </p:spTree>
  </p:cSld>
  <p:clrMapOvr>
    <a:masterClrMapping xmlns:a="http://schemas.openxmlformats.org/drawingml/2006/main"/>
  </p:clrMapOvr>
</p:sld>
</file>