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3bf218f5f340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eecb0449294e52"/>
  </p:sldMasterIdLst>
  <p:sldIdLst>
    <p:sldId xmlns:r="http://schemas.openxmlformats.org/officeDocument/2006/relationships" id="256" r:id="Rae987c125a124f22"/>
    <p:sldId xmlns:r="http://schemas.openxmlformats.org/officeDocument/2006/relationships" id="257" r:id="Rc266287f7abf4c22"/>
    <p:sldId xmlns:r="http://schemas.openxmlformats.org/officeDocument/2006/relationships" id="258" r:id="Rfb7c0b1cdd0144ce"/>
    <p:sldId xmlns:r="http://schemas.openxmlformats.org/officeDocument/2006/relationships" id="259" r:id="Rb63d95518d164caf"/>
    <p:sldId xmlns:r="http://schemas.openxmlformats.org/officeDocument/2006/relationships" id="260" r:id="R33aec1562a884938"/>
    <p:sldId xmlns:r="http://schemas.openxmlformats.org/officeDocument/2006/relationships" id="261" r:id="R4a825dba5ed643fa"/>
    <p:sldId xmlns:r="http://schemas.openxmlformats.org/officeDocument/2006/relationships" id="262" r:id="R4ba2efada3b84b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eecb0449294e52" /><Relationship Type="http://schemas.openxmlformats.org/officeDocument/2006/relationships/slide" Target="/ppt/slides/slide1.xml" Id="Rae987c125a124f22" /><Relationship Type="http://schemas.openxmlformats.org/officeDocument/2006/relationships/slide" Target="/ppt/slides/slide2.xml" Id="Rc266287f7abf4c22" /><Relationship Type="http://schemas.openxmlformats.org/officeDocument/2006/relationships/slide" Target="/ppt/slides/slide3.xml" Id="Rfb7c0b1cdd0144ce" /><Relationship Type="http://schemas.openxmlformats.org/officeDocument/2006/relationships/slide" Target="/ppt/slides/slide4.xml" Id="Rb63d95518d164caf" /><Relationship Type="http://schemas.openxmlformats.org/officeDocument/2006/relationships/slide" Target="/ppt/slides/slide5.xml" Id="R33aec1562a884938" /><Relationship Type="http://schemas.openxmlformats.org/officeDocument/2006/relationships/slide" Target="/ppt/slides/slide6.xml" Id="R4a825dba5ed643fa" /><Relationship Type="http://schemas.openxmlformats.org/officeDocument/2006/relationships/slide" Target="/ppt/slides/slide7.xml" Id="R4ba2efada3b84b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7905b04fa45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69d8ed2ed49f7" /><Relationship Type="http://schemas.openxmlformats.org/officeDocument/2006/relationships/theme" Target="/ppt/slideMasters/theme/theme1.xml" Id="R5bb1d482c77245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869d8ed2ed49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b9933520d44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5ffa4bb784e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0165d123a4a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39dbec62c43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98613e10a45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fa17e12e54a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3a460972748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HAMAMØ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HAMAMØ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HAMAMØ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HAMAMØ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HAMAMØ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HAMAMØ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2 075 400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HAMAMØ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HMM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HAMAMØ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Magnus Møllerløkken, Markvegen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2613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936 440 959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HAMAMØ AS</a:t>
            </a:r>
          </a:p>
        </p:txBody>
      </p:sp>
    </p:spTree>
  </p:cSld>
  <p:clrMapOvr>
    <a:masterClrMapping xmlns:a="http://schemas.openxmlformats.org/drawingml/2006/main"/>
  </p:clrMapOvr>
</p:sld>
</file>