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e35b0ecfbc42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68ff72a0244a74"/>
  </p:sldMasterIdLst>
  <p:sldIdLst>
    <p:sldId xmlns:r="http://schemas.openxmlformats.org/officeDocument/2006/relationships" id="256" r:id="R342b31f1c6924431"/>
    <p:sldId xmlns:r="http://schemas.openxmlformats.org/officeDocument/2006/relationships" id="257" r:id="R2e3d36d5a0114ec2"/>
    <p:sldId xmlns:r="http://schemas.openxmlformats.org/officeDocument/2006/relationships" id="258" r:id="R9e51244f4cc34abb"/>
    <p:sldId xmlns:r="http://schemas.openxmlformats.org/officeDocument/2006/relationships" id="259" r:id="R1d75be3d9538417a"/>
    <p:sldId xmlns:r="http://schemas.openxmlformats.org/officeDocument/2006/relationships" id="260" r:id="R1bb4fafec4b848e1"/>
    <p:sldId xmlns:r="http://schemas.openxmlformats.org/officeDocument/2006/relationships" id="261" r:id="R1834d53e61aa4dc5"/>
    <p:sldId xmlns:r="http://schemas.openxmlformats.org/officeDocument/2006/relationships" id="262" r:id="R401c0cf6fc8747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8ff72a0244a74" /><Relationship Type="http://schemas.openxmlformats.org/officeDocument/2006/relationships/slide" Target="/ppt/slides/slide1.xml" Id="R342b31f1c6924431" /><Relationship Type="http://schemas.openxmlformats.org/officeDocument/2006/relationships/slide" Target="/ppt/slides/slide2.xml" Id="R2e3d36d5a0114ec2" /><Relationship Type="http://schemas.openxmlformats.org/officeDocument/2006/relationships/slide" Target="/ppt/slides/slide3.xml" Id="R9e51244f4cc34abb" /><Relationship Type="http://schemas.openxmlformats.org/officeDocument/2006/relationships/slide" Target="/ppt/slides/slide4.xml" Id="R1d75be3d9538417a" /><Relationship Type="http://schemas.openxmlformats.org/officeDocument/2006/relationships/slide" Target="/ppt/slides/slide5.xml" Id="R1bb4fafec4b848e1" /><Relationship Type="http://schemas.openxmlformats.org/officeDocument/2006/relationships/slide" Target="/ppt/slides/slide6.xml" Id="R1834d53e61aa4dc5" /><Relationship Type="http://schemas.openxmlformats.org/officeDocument/2006/relationships/slide" Target="/ppt/slides/slide7.xml" Id="R401c0cf6fc8747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4f31f684e14d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b49b6362c486a" /><Relationship Type="http://schemas.openxmlformats.org/officeDocument/2006/relationships/theme" Target="/ppt/slideMasters/theme/theme1.xml" Id="R891cdd69759941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2b49b6362c48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94e6534c849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e993a1aa748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bc862fce34a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8fc81d8624b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0c02761294d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a63573c6147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5e629c39442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HMM INVEST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MAGNUS MØLLERLØKKEN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 Magnus Møllerløkken, Markvegen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2613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936 351 549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HMM INVEST AS</a:t>
            </a:r>
          </a:p>
        </p:txBody>
      </p:sp>
    </p:spTree>
  </p:cSld>
  <p:clrMapOvr>
    <a:masterClrMapping xmlns:a="http://schemas.openxmlformats.org/drawingml/2006/main"/>
  </p:clrMapOvr>
</p:sld>
</file>