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f1c3d5d759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e966fce7a4836"/>
  </p:sldMasterIdLst>
  <p:sldIdLst>
    <p:sldId xmlns:r="http://schemas.openxmlformats.org/officeDocument/2006/relationships" id="256" r:id="R00d522ee295743da"/>
    <p:sldId xmlns:r="http://schemas.openxmlformats.org/officeDocument/2006/relationships" id="257" r:id="Re02e0e54eb664d22"/>
    <p:sldId xmlns:r="http://schemas.openxmlformats.org/officeDocument/2006/relationships" id="258" r:id="Rfe7fa4be2c0f4ad5"/>
    <p:sldId xmlns:r="http://schemas.openxmlformats.org/officeDocument/2006/relationships" id="259" r:id="Rd77e537af14d4a98"/>
    <p:sldId xmlns:r="http://schemas.openxmlformats.org/officeDocument/2006/relationships" id="260" r:id="R3eef053cd6b1489b"/>
    <p:sldId xmlns:r="http://schemas.openxmlformats.org/officeDocument/2006/relationships" id="261" r:id="Rdaeaa28d8f914787"/>
    <p:sldId xmlns:r="http://schemas.openxmlformats.org/officeDocument/2006/relationships" id="262" r:id="Rd9aafd17ebbf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e966fce7a4836" /><Relationship Type="http://schemas.openxmlformats.org/officeDocument/2006/relationships/slide" Target="/ppt/slides/slide1.xml" Id="R00d522ee295743da" /><Relationship Type="http://schemas.openxmlformats.org/officeDocument/2006/relationships/slide" Target="/ppt/slides/slide2.xml" Id="Re02e0e54eb664d22" /><Relationship Type="http://schemas.openxmlformats.org/officeDocument/2006/relationships/slide" Target="/ppt/slides/slide3.xml" Id="Rfe7fa4be2c0f4ad5" /><Relationship Type="http://schemas.openxmlformats.org/officeDocument/2006/relationships/slide" Target="/ppt/slides/slide4.xml" Id="Rd77e537af14d4a98" /><Relationship Type="http://schemas.openxmlformats.org/officeDocument/2006/relationships/slide" Target="/ppt/slides/slide5.xml" Id="R3eef053cd6b1489b" /><Relationship Type="http://schemas.openxmlformats.org/officeDocument/2006/relationships/slide" Target="/ppt/slides/slide6.xml" Id="Rdaeaa28d8f914787" /><Relationship Type="http://schemas.openxmlformats.org/officeDocument/2006/relationships/slide" Target="/ppt/slides/slide7.xml" Id="Rd9aafd17ebbf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b1274bca8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a309d338b44b1" /><Relationship Type="http://schemas.openxmlformats.org/officeDocument/2006/relationships/theme" Target="/ppt/slideMasters/theme/theme1.xml" Id="R3446ce67f67e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a309d338b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c43fada7d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ddb4a6f8f4d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df3a1293e47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42cbc57c84a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1564bd64243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807e1b6714d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4328fa23d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ANTELL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426 043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ARVID RICKARD ANTELL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Møllenberg gate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robin.antell@outlook.com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936 347 525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ANTELL INVEST AS</a:t>
            </a:r>
          </a:p>
        </p:txBody>
      </p:sp>
    </p:spTree>
  </p:cSld>
  <p:clrMapOvr>
    <a:masterClrMapping xmlns:a="http://schemas.openxmlformats.org/drawingml/2006/main"/>
  </p:clrMapOvr>
</p:sld>
</file>