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993b031c3e4c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6ab57caaec40b6"/>
  </p:sldMasterIdLst>
  <p:sldIdLst>
    <p:sldId xmlns:r="http://schemas.openxmlformats.org/officeDocument/2006/relationships" id="256" r:id="R14b9d48a9e604e1c"/>
    <p:sldId xmlns:r="http://schemas.openxmlformats.org/officeDocument/2006/relationships" id="257" r:id="Re328b9ad00e64fa2"/>
    <p:sldId xmlns:r="http://schemas.openxmlformats.org/officeDocument/2006/relationships" id="258" r:id="Re96b805d13924efe"/>
    <p:sldId xmlns:r="http://schemas.openxmlformats.org/officeDocument/2006/relationships" id="259" r:id="R54e0bc258362422f"/>
    <p:sldId xmlns:r="http://schemas.openxmlformats.org/officeDocument/2006/relationships" id="260" r:id="R70d3aa814b0a4ea6"/>
    <p:sldId xmlns:r="http://schemas.openxmlformats.org/officeDocument/2006/relationships" id="261" r:id="Rd6ea907bec5648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ab57caaec40b6" /><Relationship Type="http://schemas.openxmlformats.org/officeDocument/2006/relationships/slide" Target="/ppt/slides/slide1.xml" Id="R14b9d48a9e604e1c" /><Relationship Type="http://schemas.openxmlformats.org/officeDocument/2006/relationships/slide" Target="/ppt/slides/slide2.xml" Id="Re328b9ad00e64fa2" /><Relationship Type="http://schemas.openxmlformats.org/officeDocument/2006/relationships/slide" Target="/ppt/slides/slide3.xml" Id="Re96b805d13924efe" /><Relationship Type="http://schemas.openxmlformats.org/officeDocument/2006/relationships/slide" Target="/ppt/slides/slide4.xml" Id="R54e0bc258362422f" /><Relationship Type="http://schemas.openxmlformats.org/officeDocument/2006/relationships/slide" Target="/ppt/slides/slide5.xml" Id="R70d3aa814b0a4ea6" /><Relationship Type="http://schemas.openxmlformats.org/officeDocument/2006/relationships/slide" Target="/ppt/slides/slide6.xml" Id="Rd6ea907bec5648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12804db05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0fb88047b4496" /><Relationship Type="http://schemas.openxmlformats.org/officeDocument/2006/relationships/theme" Target="/ppt/slideMasters/theme/theme1.xml" Id="Rb8607fefc10043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60fb88047b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cfb2f90e7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dff64e3a4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83ebaa0f64a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535f02022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27eafb57f4f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40bbe82934b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BOSSEKOP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BOSSEKOP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BOSSEKOP UNGDOMSLAG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BOSSEKOP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BOSSEKOP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BOSSEKOP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12 034 986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648 661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619 293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3 773 382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5 099 915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BOSSEKOP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Thomasbakkveien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9513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hovedstyret@bul-alta.no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www.bul-alta.no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936 326 048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BOSSEKOP UNGDOMSLAG</a:t>
            </a:r>
          </a:p>
        </p:txBody>
      </p:sp>
    </p:spTree>
  </p:cSld>
  <p:clrMapOvr>
    <a:masterClrMapping xmlns:a="http://schemas.openxmlformats.org/drawingml/2006/main"/>
  </p:clrMapOvr>
</p:sld>
</file>