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c59d2da7f346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52be2d76274aae"/>
  </p:sldMasterIdLst>
  <p:sldIdLst>
    <p:sldId xmlns:r="http://schemas.openxmlformats.org/officeDocument/2006/relationships" id="256" r:id="R6d686a5c4f874a69"/>
    <p:sldId xmlns:r="http://schemas.openxmlformats.org/officeDocument/2006/relationships" id="257" r:id="R7f61c945e68146b3"/>
    <p:sldId xmlns:r="http://schemas.openxmlformats.org/officeDocument/2006/relationships" id="258" r:id="R181a69bc09d643b9"/>
    <p:sldId xmlns:r="http://schemas.openxmlformats.org/officeDocument/2006/relationships" id="259" r:id="R974f8e763c274026"/>
    <p:sldId xmlns:r="http://schemas.openxmlformats.org/officeDocument/2006/relationships" id="260" r:id="R3928e926955e4d8c"/>
    <p:sldId xmlns:r="http://schemas.openxmlformats.org/officeDocument/2006/relationships" id="261" r:id="Rc0a5e45a32734039"/>
    <p:sldId xmlns:r="http://schemas.openxmlformats.org/officeDocument/2006/relationships" id="262" r:id="R79b7c8b7995f4c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52be2d76274aae" /><Relationship Type="http://schemas.openxmlformats.org/officeDocument/2006/relationships/slide" Target="/ppt/slides/slide1.xml" Id="R6d686a5c4f874a69" /><Relationship Type="http://schemas.openxmlformats.org/officeDocument/2006/relationships/slide" Target="/ppt/slides/slide2.xml" Id="R7f61c945e68146b3" /><Relationship Type="http://schemas.openxmlformats.org/officeDocument/2006/relationships/slide" Target="/ppt/slides/slide3.xml" Id="R181a69bc09d643b9" /><Relationship Type="http://schemas.openxmlformats.org/officeDocument/2006/relationships/slide" Target="/ppt/slides/slide4.xml" Id="R974f8e763c274026" /><Relationship Type="http://schemas.openxmlformats.org/officeDocument/2006/relationships/slide" Target="/ppt/slides/slide5.xml" Id="R3928e926955e4d8c" /><Relationship Type="http://schemas.openxmlformats.org/officeDocument/2006/relationships/slide" Target="/ppt/slides/slide6.xml" Id="Rc0a5e45a32734039" /><Relationship Type="http://schemas.openxmlformats.org/officeDocument/2006/relationships/slide" Target="/ppt/slides/slide7.xml" Id="R79b7c8b7995f4c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db24c505e048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5021e2e754c02" /><Relationship Type="http://schemas.openxmlformats.org/officeDocument/2006/relationships/theme" Target="/ppt/slideMasters/theme/theme1.xml" Id="R143e58cf5ca34d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55021e2e754c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9c023dbe046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80adb0b8b4d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f1718f2eb45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1de99f31449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82822b96944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68705618048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23ef3578c47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 HAVFISKE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 HAVFISKE FINANS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−297 001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54 143 321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759 293 300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768 571 232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NIKARO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KOMMA KAPITAL AS  –  49,9 %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6005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936 289 401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