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5ad8e4fca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4786d548948c1"/>
  </p:sldMasterIdLst>
  <p:sldIdLst>
    <p:sldId xmlns:r="http://schemas.openxmlformats.org/officeDocument/2006/relationships" id="256" r:id="R77d7e34bd1f0482b"/>
    <p:sldId xmlns:r="http://schemas.openxmlformats.org/officeDocument/2006/relationships" id="257" r:id="Rece5a498f00d4493"/>
    <p:sldId xmlns:r="http://schemas.openxmlformats.org/officeDocument/2006/relationships" id="258" r:id="R79922bec6c734f9f"/>
    <p:sldId xmlns:r="http://schemas.openxmlformats.org/officeDocument/2006/relationships" id="259" r:id="Re05549cd786e4c19"/>
    <p:sldId xmlns:r="http://schemas.openxmlformats.org/officeDocument/2006/relationships" id="260" r:id="R053a73c3eabf45de"/>
    <p:sldId xmlns:r="http://schemas.openxmlformats.org/officeDocument/2006/relationships" id="261" r:id="Rc5244693bf6643a7"/>
    <p:sldId xmlns:r="http://schemas.openxmlformats.org/officeDocument/2006/relationships" id="262" r:id="Re701b3781d4d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4786d548948c1" /><Relationship Type="http://schemas.openxmlformats.org/officeDocument/2006/relationships/slide" Target="/ppt/slides/slide1.xml" Id="R77d7e34bd1f0482b" /><Relationship Type="http://schemas.openxmlformats.org/officeDocument/2006/relationships/slide" Target="/ppt/slides/slide2.xml" Id="Rece5a498f00d4493" /><Relationship Type="http://schemas.openxmlformats.org/officeDocument/2006/relationships/slide" Target="/ppt/slides/slide3.xml" Id="R79922bec6c734f9f" /><Relationship Type="http://schemas.openxmlformats.org/officeDocument/2006/relationships/slide" Target="/ppt/slides/slide4.xml" Id="Re05549cd786e4c19" /><Relationship Type="http://schemas.openxmlformats.org/officeDocument/2006/relationships/slide" Target="/ppt/slides/slide5.xml" Id="R053a73c3eabf45de" /><Relationship Type="http://schemas.openxmlformats.org/officeDocument/2006/relationships/slide" Target="/ppt/slides/slide6.xml" Id="Rc5244693bf6643a7" /><Relationship Type="http://schemas.openxmlformats.org/officeDocument/2006/relationships/slide" Target="/ppt/slides/slide7.xml" Id="Re701b3781d4d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cc5861f5a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a1c2e844e43c5" /><Relationship Type="http://schemas.openxmlformats.org/officeDocument/2006/relationships/theme" Target="/ppt/slideMasters/theme/theme1.xml" Id="Rd491136994f0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a1c2e844e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58eae19c5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978908a6c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3caae998a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b54c13ec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7b52e03f3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1537731c4b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c96f976b3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