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6db82a840640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618e6b75cd477e"/>
  </p:sldMasterIdLst>
  <p:sldIdLst>
    <p:sldId xmlns:r="http://schemas.openxmlformats.org/officeDocument/2006/relationships" id="256" r:id="R6c22cc4c5a8c4139"/>
    <p:sldId xmlns:r="http://schemas.openxmlformats.org/officeDocument/2006/relationships" id="257" r:id="R28c89889ec754e5c"/>
    <p:sldId xmlns:r="http://schemas.openxmlformats.org/officeDocument/2006/relationships" id="258" r:id="Rd8466f6fa13c4793"/>
    <p:sldId xmlns:r="http://schemas.openxmlformats.org/officeDocument/2006/relationships" id="259" r:id="Re50529f6586a4a84"/>
    <p:sldId xmlns:r="http://schemas.openxmlformats.org/officeDocument/2006/relationships" id="260" r:id="Rb65e72e3270945a7"/>
    <p:sldId xmlns:r="http://schemas.openxmlformats.org/officeDocument/2006/relationships" id="261" r:id="R16afee0a3aab4ea3"/>
    <p:sldId xmlns:r="http://schemas.openxmlformats.org/officeDocument/2006/relationships" id="262" r:id="R7220812f51cb49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618e6b75cd477e" /><Relationship Type="http://schemas.openxmlformats.org/officeDocument/2006/relationships/slide" Target="/ppt/slides/slide1.xml" Id="R6c22cc4c5a8c4139" /><Relationship Type="http://schemas.openxmlformats.org/officeDocument/2006/relationships/slide" Target="/ppt/slides/slide2.xml" Id="R28c89889ec754e5c" /><Relationship Type="http://schemas.openxmlformats.org/officeDocument/2006/relationships/slide" Target="/ppt/slides/slide3.xml" Id="Rd8466f6fa13c4793" /><Relationship Type="http://schemas.openxmlformats.org/officeDocument/2006/relationships/slide" Target="/ppt/slides/slide4.xml" Id="Re50529f6586a4a84" /><Relationship Type="http://schemas.openxmlformats.org/officeDocument/2006/relationships/slide" Target="/ppt/slides/slide5.xml" Id="Rb65e72e3270945a7" /><Relationship Type="http://schemas.openxmlformats.org/officeDocument/2006/relationships/slide" Target="/ppt/slides/slide6.xml" Id="R16afee0a3aab4ea3" /><Relationship Type="http://schemas.openxmlformats.org/officeDocument/2006/relationships/slide" Target="/ppt/slides/slide7.xml" Id="R7220812f51cb49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f95f61df9a40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fa483c4d7648b3" /><Relationship Type="http://schemas.openxmlformats.org/officeDocument/2006/relationships/theme" Target="/ppt/slideMasters/theme/theme1.xml" Id="R28fd7ffcdc074c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fa483c4d7648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fab5919b5b47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f7e575eab84a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6fbdb7fef4d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d52ad5ac7148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4850f232f940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1fca0a8c7f4e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66f30f8d064a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INIT4U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INIT4U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INIT4U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INIT4U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INIT4U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INIT4U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1 145 345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12 138 845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14 000 000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INIT4U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MAE AS  –  62,9 %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BCG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ARO INVEST AS  –  7,1 %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GALIBIER AS  –  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 FØLLING  –  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INIT4U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Nordre gate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www.init4u.no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936 253 164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INIT4U AS</a:t>
            </a:r>
          </a:p>
        </p:txBody>
      </p:sp>
    </p:spTree>
  </p:cSld>
  <p:clrMapOvr>
    <a:masterClrMapping xmlns:a="http://schemas.openxmlformats.org/drawingml/2006/main"/>
  </p:clrMapOvr>
</p:sld>
</file>