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10658de2d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d342ff83e34937"/>
  </p:sldMasterIdLst>
  <p:sldIdLst>
    <p:sldId xmlns:r="http://schemas.openxmlformats.org/officeDocument/2006/relationships" id="256" r:id="Rcb7869823ac94477"/>
    <p:sldId xmlns:r="http://schemas.openxmlformats.org/officeDocument/2006/relationships" id="257" r:id="Ref241b2573fb4988"/>
    <p:sldId xmlns:r="http://schemas.openxmlformats.org/officeDocument/2006/relationships" id="258" r:id="Rcefd916af4cc4054"/>
    <p:sldId xmlns:r="http://schemas.openxmlformats.org/officeDocument/2006/relationships" id="259" r:id="Rf7f03e003eea46c0"/>
    <p:sldId xmlns:r="http://schemas.openxmlformats.org/officeDocument/2006/relationships" id="260" r:id="Ra39d19f028614350"/>
    <p:sldId xmlns:r="http://schemas.openxmlformats.org/officeDocument/2006/relationships" id="261" r:id="R39cd626f683b4fb6"/>
    <p:sldId xmlns:r="http://schemas.openxmlformats.org/officeDocument/2006/relationships" id="262" r:id="R7815956d0edd40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342ff83e34937" /><Relationship Type="http://schemas.openxmlformats.org/officeDocument/2006/relationships/slide" Target="/ppt/slides/slide1.xml" Id="Rcb7869823ac94477" /><Relationship Type="http://schemas.openxmlformats.org/officeDocument/2006/relationships/slide" Target="/ppt/slides/slide2.xml" Id="Ref241b2573fb4988" /><Relationship Type="http://schemas.openxmlformats.org/officeDocument/2006/relationships/slide" Target="/ppt/slides/slide3.xml" Id="Rcefd916af4cc4054" /><Relationship Type="http://schemas.openxmlformats.org/officeDocument/2006/relationships/slide" Target="/ppt/slides/slide4.xml" Id="Rf7f03e003eea46c0" /><Relationship Type="http://schemas.openxmlformats.org/officeDocument/2006/relationships/slide" Target="/ppt/slides/slide5.xml" Id="Ra39d19f028614350" /><Relationship Type="http://schemas.openxmlformats.org/officeDocument/2006/relationships/slide" Target="/ppt/slides/slide6.xml" Id="R39cd626f683b4fb6" /><Relationship Type="http://schemas.openxmlformats.org/officeDocument/2006/relationships/slide" Target="/ppt/slides/slide7.xml" Id="R7815956d0edd40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6e47a07d1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197fb68d74a00" /><Relationship Type="http://schemas.openxmlformats.org/officeDocument/2006/relationships/theme" Target="/ppt/slideMasters/theme/theme1.xml" Id="R58c9f1da2fbe49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197fb68d7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f1b06b9d4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b21c9972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8f89a7271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1f4735937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f5d9745de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94b3b34448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e67041a42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EXACTUM REGNSKAP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EXACTUM REGNSKAP &amp; RÅDGIVNING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16 488 837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6 310 603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16 214 929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16 156 067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SKALLIST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EXACTUM REGNSKAP &amp; RÅDGIVNING AS</a:t>
            </a:r>
          </a:p>
        </p:txBody>
      </p:sp>
    </p:spTree>
  </p:cSld>
  <p:clrMapOvr>
    <a:masterClrMapping xmlns:a="http://schemas.openxmlformats.org/drawingml/2006/main"/>
  </p:clrMapOvr>
</p:sld>
</file>