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7e0766921c48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92c159c3c94084"/>
  </p:sldMasterIdLst>
  <p:sldIdLst>
    <p:sldId xmlns:r="http://schemas.openxmlformats.org/officeDocument/2006/relationships" id="256" r:id="Rd32616b0232c4b09"/>
    <p:sldId xmlns:r="http://schemas.openxmlformats.org/officeDocument/2006/relationships" id="257" r:id="Rfca3ba54ed4d4e04"/>
    <p:sldId xmlns:r="http://schemas.openxmlformats.org/officeDocument/2006/relationships" id="258" r:id="R58bc2447c1f14edf"/>
    <p:sldId xmlns:r="http://schemas.openxmlformats.org/officeDocument/2006/relationships" id="259" r:id="Re80e7034799c42fd"/>
    <p:sldId xmlns:r="http://schemas.openxmlformats.org/officeDocument/2006/relationships" id="260" r:id="Rf5554cd2253347a5"/>
    <p:sldId xmlns:r="http://schemas.openxmlformats.org/officeDocument/2006/relationships" id="261" r:id="Rc126d63733e44178"/>
    <p:sldId xmlns:r="http://schemas.openxmlformats.org/officeDocument/2006/relationships" id="262" r:id="R3cec663d6bde4e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92c159c3c94084" /><Relationship Type="http://schemas.openxmlformats.org/officeDocument/2006/relationships/slide" Target="/ppt/slides/slide1.xml" Id="Rd32616b0232c4b09" /><Relationship Type="http://schemas.openxmlformats.org/officeDocument/2006/relationships/slide" Target="/ppt/slides/slide2.xml" Id="Rfca3ba54ed4d4e04" /><Relationship Type="http://schemas.openxmlformats.org/officeDocument/2006/relationships/slide" Target="/ppt/slides/slide3.xml" Id="R58bc2447c1f14edf" /><Relationship Type="http://schemas.openxmlformats.org/officeDocument/2006/relationships/slide" Target="/ppt/slides/slide4.xml" Id="Re80e7034799c42fd" /><Relationship Type="http://schemas.openxmlformats.org/officeDocument/2006/relationships/slide" Target="/ppt/slides/slide5.xml" Id="Rf5554cd2253347a5" /><Relationship Type="http://schemas.openxmlformats.org/officeDocument/2006/relationships/slide" Target="/ppt/slides/slide6.xml" Id="Rc126d63733e44178" /><Relationship Type="http://schemas.openxmlformats.org/officeDocument/2006/relationships/slide" Target="/ppt/slides/slide7.xml" Id="R3cec663d6bde4e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6088bf294b4d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5cefeada540bb" /><Relationship Type="http://schemas.openxmlformats.org/officeDocument/2006/relationships/theme" Target="/ppt/slideMasters/theme/theme1.xml" Id="Re0e6b7774df44e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75cefeada540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d2057e30246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14f22445f42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35b54e2114a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4c675068e45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a7b6acf9d4a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8a1f3fea14d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67384813848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Prosjekt Systemer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Systemer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Prosjekt Systemer AS ble etablert [år] og holder til i Sandane.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Systemer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Systemer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Systemer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450 470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92 405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180 274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2 276 263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2 401 354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Systemer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GEORG BERG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LAILA HELGHEIM BERG  –  48,0 %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Systemer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6823 Sandane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936 217 494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Systemer AS</a:t>
            </a:r>
          </a:p>
        </p:txBody>
      </p:sp>
    </p:spTree>
  </p:cSld>
  <p:clrMapOvr>
    <a:masterClrMapping xmlns:a="http://schemas.openxmlformats.org/drawingml/2006/main"/>
  </p:clrMapOvr>
</p:sld>
</file>