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6e42d47bd342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0b49b344974977"/>
  </p:sldMasterIdLst>
  <p:sldIdLst>
    <p:sldId xmlns:r="http://schemas.openxmlformats.org/officeDocument/2006/relationships" id="256" r:id="Reaf62072be7b4fb6"/>
    <p:sldId xmlns:r="http://schemas.openxmlformats.org/officeDocument/2006/relationships" id="257" r:id="Ra21213654eeb4d41"/>
    <p:sldId xmlns:r="http://schemas.openxmlformats.org/officeDocument/2006/relationships" id="258" r:id="Re9c78eb5d6cf4a3d"/>
    <p:sldId xmlns:r="http://schemas.openxmlformats.org/officeDocument/2006/relationships" id="259" r:id="Rb959adfa34bb438f"/>
    <p:sldId xmlns:r="http://schemas.openxmlformats.org/officeDocument/2006/relationships" id="260" r:id="R47b9acee8b09405c"/>
    <p:sldId xmlns:r="http://schemas.openxmlformats.org/officeDocument/2006/relationships" id="261" r:id="R7b9ab1af8ceb483c"/>
    <p:sldId xmlns:r="http://schemas.openxmlformats.org/officeDocument/2006/relationships" id="262" r:id="R159deacfe626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0b49b344974977" /><Relationship Type="http://schemas.openxmlformats.org/officeDocument/2006/relationships/slide" Target="/ppt/slides/slide1.xml" Id="Reaf62072be7b4fb6" /><Relationship Type="http://schemas.openxmlformats.org/officeDocument/2006/relationships/slide" Target="/ppt/slides/slide2.xml" Id="Ra21213654eeb4d41" /><Relationship Type="http://schemas.openxmlformats.org/officeDocument/2006/relationships/slide" Target="/ppt/slides/slide3.xml" Id="Re9c78eb5d6cf4a3d" /><Relationship Type="http://schemas.openxmlformats.org/officeDocument/2006/relationships/slide" Target="/ppt/slides/slide4.xml" Id="Rb959adfa34bb438f" /><Relationship Type="http://schemas.openxmlformats.org/officeDocument/2006/relationships/slide" Target="/ppt/slides/slide5.xml" Id="R47b9acee8b09405c" /><Relationship Type="http://schemas.openxmlformats.org/officeDocument/2006/relationships/slide" Target="/ppt/slides/slide6.xml" Id="R7b9ab1af8ceb483c" /><Relationship Type="http://schemas.openxmlformats.org/officeDocument/2006/relationships/slide" Target="/ppt/slides/slide7.xml" Id="R159deacfe626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84a19781dd4c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0c61d831b740c4" /><Relationship Type="http://schemas.openxmlformats.org/officeDocument/2006/relationships/theme" Target="/ppt/slideMasters/theme/theme1.xml" Id="Rfd0c90da63b040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0c61d831b740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c86543a7542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c1a5dbcec5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bc8ea3af4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7ac9c2f9543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c61675fc948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8938428b34a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e87d60fec43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EMANVI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EMANVI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VALLESTAD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Øystein Vallestad, Ulvesbakken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936 204 384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EMANVI AS</a:t>
            </a:r>
          </a:p>
        </p:txBody>
      </p:sp>
    </p:spTree>
  </p:cSld>
  <p:clrMapOvr>
    <a:masterClrMapping xmlns:a="http://schemas.openxmlformats.org/drawingml/2006/main"/>
  </p:clrMapOvr>
</p:sld>
</file>