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dcbbe9af8840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decd70f622458e"/>
  </p:sldMasterIdLst>
  <p:sldIdLst>
    <p:sldId xmlns:r="http://schemas.openxmlformats.org/officeDocument/2006/relationships" id="256" r:id="Rd5b95f0c69894db4"/>
    <p:sldId xmlns:r="http://schemas.openxmlformats.org/officeDocument/2006/relationships" id="257" r:id="R42b8e0c71e30488c"/>
    <p:sldId xmlns:r="http://schemas.openxmlformats.org/officeDocument/2006/relationships" id="258" r:id="Ra3cebce33552478d"/>
    <p:sldId xmlns:r="http://schemas.openxmlformats.org/officeDocument/2006/relationships" id="259" r:id="Rdb332ba0ad9c4a57"/>
    <p:sldId xmlns:r="http://schemas.openxmlformats.org/officeDocument/2006/relationships" id="260" r:id="Rb26455da95514bd5"/>
    <p:sldId xmlns:r="http://schemas.openxmlformats.org/officeDocument/2006/relationships" id="261" r:id="Ra783d39d7ad64527"/>
    <p:sldId xmlns:r="http://schemas.openxmlformats.org/officeDocument/2006/relationships" id="262" r:id="R9ccff209f4584d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decd70f622458e" /><Relationship Type="http://schemas.openxmlformats.org/officeDocument/2006/relationships/slide" Target="/ppt/slides/slide1.xml" Id="Rd5b95f0c69894db4" /><Relationship Type="http://schemas.openxmlformats.org/officeDocument/2006/relationships/slide" Target="/ppt/slides/slide2.xml" Id="R42b8e0c71e30488c" /><Relationship Type="http://schemas.openxmlformats.org/officeDocument/2006/relationships/slide" Target="/ppt/slides/slide3.xml" Id="Ra3cebce33552478d" /><Relationship Type="http://schemas.openxmlformats.org/officeDocument/2006/relationships/slide" Target="/ppt/slides/slide4.xml" Id="Rdb332ba0ad9c4a57" /><Relationship Type="http://schemas.openxmlformats.org/officeDocument/2006/relationships/slide" Target="/ppt/slides/slide5.xml" Id="Rb26455da95514bd5" /><Relationship Type="http://schemas.openxmlformats.org/officeDocument/2006/relationships/slide" Target="/ppt/slides/slide6.xml" Id="Ra783d39d7ad64527" /><Relationship Type="http://schemas.openxmlformats.org/officeDocument/2006/relationships/slide" Target="/ppt/slides/slide7.xml" Id="R9ccff209f4584d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bc7ff202044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5fba7218c4250" /><Relationship Type="http://schemas.openxmlformats.org/officeDocument/2006/relationships/theme" Target="/ppt/slideMasters/theme/theme1.xml" Id="R7f0140a909db41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a5fba7218c42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20f5146cd44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863ab57234f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38223457e40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55577ea2740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e63e20fe542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cfcdceabe49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c70890ff041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WARBO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WARBO AS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1 697 808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−1 310 597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−8 116 835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555 484 897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797 951 904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NICOLAI WARBO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CECILIE SOLE-WARBO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WARBO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Vakåsveien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936 164 781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