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6a8aa9741a4f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214aaae027479e"/>
  </p:sldMasterIdLst>
  <p:sldIdLst>
    <p:sldId xmlns:r="http://schemas.openxmlformats.org/officeDocument/2006/relationships" id="256" r:id="R03ebbccc9b034938"/>
    <p:sldId xmlns:r="http://schemas.openxmlformats.org/officeDocument/2006/relationships" id="257" r:id="R320564d7f1b34acc"/>
    <p:sldId xmlns:r="http://schemas.openxmlformats.org/officeDocument/2006/relationships" id="258" r:id="Rcc818d1f17614b4c"/>
    <p:sldId xmlns:r="http://schemas.openxmlformats.org/officeDocument/2006/relationships" id="259" r:id="Rb690c8711ccc4f19"/>
    <p:sldId xmlns:r="http://schemas.openxmlformats.org/officeDocument/2006/relationships" id="260" r:id="R0074081c97904bc6"/>
    <p:sldId xmlns:r="http://schemas.openxmlformats.org/officeDocument/2006/relationships" id="261" r:id="Rded3a2aacc934c6c"/>
    <p:sldId xmlns:r="http://schemas.openxmlformats.org/officeDocument/2006/relationships" id="262" r:id="R76cfb92cbc524f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14aaae027479e" /><Relationship Type="http://schemas.openxmlformats.org/officeDocument/2006/relationships/slide" Target="/ppt/slides/slide1.xml" Id="R03ebbccc9b034938" /><Relationship Type="http://schemas.openxmlformats.org/officeDocument/2006/relationships/slide" Target="/ppt/slides/slide2.xml" Id="R320564d7f1b34acc" /><Relationship Type="http://schemas.openxmlformats.org/officeDocument/2006/relationships/slide" Target="/ppt/slides/slide3.xml" Id="Rcc818d1f17614b4c" /><Relationship Type="http://schemas.openxmlformats.org/officeDocument/2006/relationships/slide" Target="/ppt/slides/slide4.xml" Id="Rb690c8711ccc4f19" /><Relationship Type="http://schemas.openxmlformats.org/officeDocument/2006/relationships/slide" Target="/ppt/slides/slide5.xml" Id="R0074081c97904bc6" /><Relationship Type="http://schemas.openxmlformats.org/officeDocument/2006/relationships/slide" Target="/ppt/slides/slide6.xml" Id="Rded3a2aacc934c6c" /><Relationship Type="http://schemas.openxmlformats.org/officeDocument/2006/relationships/slide" Target="/ppt/slides/slide7.xml" Id="R76cfb92cbc524f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e14d6983c4e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7990a668e45d5" /><Relationship Type="http://schemas.openxmlformats.org/officeDocument/2006/relationships/theme" Target="/ppt/slideMasters/theme/theme1.xml" Id="R5a3d867f150645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77990a668e45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64923d12f45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b2c7436dc4c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345fa8c6a4a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c60345add42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a3cf1a01f4d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e7e0f50e34a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8baa189154d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SALVESEN SIGMA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SIGMA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SALVESEN SIGMA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SIGMA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SIGMA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SIGMA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1 183 903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31 237 403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33 672 174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SIGMA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OLAV SALVESEN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SIGMA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Eventyrvegen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936 116 337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SIGMA AS</a:t>
            </a:r>
          </a:p>
        </p:txBody>
      </p:sp>
    </p:spTree>
  </p:cSld>
  <p:clrMapOvr>
    <a:masterClrMapping xmlns:a="http://schemas.openxmlformats.org/drawingml/2006/main"/>
  </p:clrMapOvr>
</p:sld>
</file>