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dd8a1ac39a42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715143b803424a"/>
  </p:sldMasterIdLst>
  <p:sldIdLst>
    <p:sldId xmlns:r="http://schemas.openxmlformats.org/officeDocument/2006/relationships" id="256" r:id="R86748fbd699a4f71"/>
    <p:sldId xmlns:r="http://schemas.openxmlformats.org/officeDocument/2006/relationships" id="257" r:id="Raf11bf1d5ec24e79"/>
    <p:sldId xmlns:r="http://schemas.openxmlformats.org/officeDocument/2006/relationships" id="258" r:id="R9212841420df4c74"/>
    <p:sldId xmlns:r="http://schemas.openxmlformats.org/officeDocument/2006/relationships" id="259" r:id="Re6fd3035253143c8"/>
    <p:sldId xmlns:r="http://schemas.openxmlformats.org/officeDocument/2006/relationships" id="260" r:id="R46f20ddc160d42f0"/>
    <p:sldId xmlns:r="http://schemas.openxmlformats.org/officeDocument/2006/relationships" id="261" r:id="R69f547af44184e26"/>
    <p:sldId xmlns:r="http://schemas.openxmlformats.org/officeDocument/2006/relationships" id="262" r:id="R94c07860c32746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715143b803424a" /><Relationship Type="http://schemas.openxmlformats.org/officeDocument/2006/relationships/slide" Target="/ppt/slides/slide1.xml" Id="R86748fbd699a4f71" /><Relationship Type="http://schemas.openxmlformats.org/officeDocument/2006/relationships/slide" Target="/ppt/slides/slide2.xml" Id="Raf11bf1d5ec24e79" /><Relationship Type="http://schemas.openxmlformats.org/officeDocument/2006/relationships/slide" Target="/ppt/slides/slide3.xml" Id="R9212841420df4c74" /><Relationship Type="http://schemas.openxmlformats.org/officeDocument/2006/relationships/slide" Target="/ppt/slides/slide4.xml" Id="Re6fd3035253143c8" /><Relationship Type="http://schemas.openxmlformats.org/officeDocument/2006/relationships/slide" Target="/ppt/slides/slide5.xml" Id="R46f20ddc160d42f0" /><Relationship Type="http://schemas.openxmlformats.org/officeDocument/2006/relationships/slide" Target="/ppt/slides/slide6.xml" Id="R69f547af44184e26" /><Relationship Type="http://schemas.openxmlformats.org/officeDocument/2006/relationships/slide" Target="/ppt/slides/slide7.xml" Id="R94c07860c32746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c1f74cbbff42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d3a8709b14998" /><Relationship Type="http://schemas.openxmlformats.org/officeDocument/2006/relationships/theme" Target="/ppt/slideMasters/theme/theme1.xml" Id="R220160391f9a42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5d3a8709b149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72a387d014e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1e2ff2a3943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e87108fea44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3cac008eb642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98af8a0be42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b62ea6eafd44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ba0746f2a47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VIDI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VIDI HOLDCO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880 046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1 790 092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STAXWOLD SKIPPERUD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LOYD ESPEN FAGERENG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DRAGE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936 106 471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VIDI HOLDCO AS</a:t>
            </a:r>
          </a:p>
        </p:txBody>
      </p:sp>
    </p:spTree>
  </p:cSld>
  <p:clrMapOvr>
    <a:masterClrMapping xmlns:a="http://schemas.openxmlformats.org/drawingml/2006/main"/>
  </p:clrMapOvr>
</p:sld>
</file>