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8e5c947c7943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1170636dac469a"/>
  </p:sldMasterIdLst>
  <p:sldIdLst>
    <p:sldId xmlns:r="http://schemas.openxmlformats.org/officeDocument/2006/relationships" id="256" r:id="Read58438fbc14e70"/>
    <p:sldId xmlns:r="http://schemas.openxmlformats.org/officeDocument/2006/relationships" id="257" r:id="R7b48ccd80abc4fe5"/>
    <p:sldId xmlns:r="http://schemas.openxmlformats.org/officeDocument/2006/relationships" id="258" r:id="R155d9f4375954998"/>
    <p:sldId xmlns:r="http://schemas.openxmlformats.org/officeDocument/2006/relationships" id="259" r:id="Rdea501bfe2064a02"/>
    <p:sldId xmlns:r="http://schemas.openxmlformats.org/officeDocument/2006/relationships" id="260" r:id="R1b9785d126b046e6"/>
    <p:sldId xmlns:r="http://schemas.openxmlformats.org/officeDocument/2006/relationships" id="261" r:id="Rfc3982cd38654a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1170636dac469a" /><Relationship Type="http://schemas.openxmlformats.org/officeDocument/2006/relationships/slide" Target="/ppt/slides/slide1.xml" Id="Read58438fbc14e70" /><Relationship Type="http://schemas.openxmlformats.org/officeDocument/2006/relationships/slide" Target="/ppt/slides/slide2.xml" Id="R7b48ccd80abc4fe5" /><Relationship Type="http://schemas.openxmlformats.org/officeDocument/2006/relationships/slide" Target="/ppt/slides/slide3.xml" Id="R155d9f4375954998" /><Relationship Type="http://schemas.openxmlformats.org/officeDocument/2006/relationships/slide" Target="/ppt/slides/slide4.xml" Id="Rdea501bfe2064a02" /><Relationship Type="http://schemas.openxmlformats.org/officeDocument/2006/relationships/slide" Target="/ppt/slides/slide5.xml" Id="R1b9785d126b046e6" /><Relationship Type="http://schemas.openxmlformats.org/officeDocument/2006/relationships/slide" Target="/ppt/slides/slide6.xml" Id="Rfc3982cd38654a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9cea97ce2544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c33bb4f034388" /><Relationship Type="http://schemas.openxmlformats.org/officeDocument/2006/relationships/theme" Target="/ppt/slideMasters/theme/theme1.xml" Id="R8faf302a23a74d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0c33bb4f0343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d439325754c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14a0815354c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3ed40635e47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8f49d887f4a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b262f105446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0293ad8424d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VIDI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VIDI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VIDI HOLDCO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60A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936 106 439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