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dbbf4033f41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c8d6023d94328"/>
  </p:sldMasterIdLst>
  <p:sldIdLst>
    <p:sldId xmlns:r="http://schemas.openxmlformats.org/officeDocument/2006/relationships" id="256" r:id="R3194868ed8f3411f"/>
    <p:sldId xmlns:r="http://schemas.openxmlformats.org/officeDocument/2006/relationships" id="257" r:id="Rb58e93dd1c6246ee"/>
    <p:sldId xmlns:r="http://schemas.openxmlformats.org/officeDocument/2006/relationships" id="258" r:id="R8cddd3a70707422a"/>
    <p:sldId xmlns:r="http://schemas.openxmlformats.org/officeDocument/2006/relationships" id="259" r:id="R9f4dbafdff614e4e"/>
    <p:sldId xmlns:r="http://schemas.openxmlformats.org/officeDocument/2006/relationships" id="260" r:id="Re78b65d8b524412b"/>
    <p:sldId xmlns:r="http://schemas.openxmlformats.org/officeDocument/2006/relationships" id="261" r:id="R4bb7ecbe40c943f7"/>
    <p:sldId xmlns:r="http://schemas.openxmlformats.org/officeDocument/2006/relationships" id="262" r:id="R0d50e5d0f3c44d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c8d6023d94328" /><Relationship Type="http://schemas.openxmlformats.org/officeDocument/2006/relationships/slide" Target="/ppt/slides/slide1.xml" Id="R3194868ed8f3411f" /><Relationship Type="http://schemas.openxmlformats.org/officeDocument/2006/relationships/slide" Target="/ppt/slides/slide2.xml" Id="Rb58e93dd1c6246ee" /><Relationship Type="http://schemas.openxmlformats.org/officeDocument/2006/relationships/slide" Target="/ppt/slides/slide3.xml" Id="R8cddd3a70707422a" /><Relationship Type="http://schemas.openxmlformats.org/officeDocument/2006/relationships/slide" Target="/ppt/slides/slide4.xml" Id="R9f4dbafdff614e4e" /><Relationship Type="http://schemas.openxmlformats.org/officeDocument/2006/relationships/slide" Target="/ppt/slides/slide5.xml" Id="Re78b65d8b524412b" /><Relationship Type="http://schemas.openxmlformats.org/officeDocument/2006/relationships/slide" Target="/ppt/slides/slide6.xml" Id="R4bb7ecbe40c943f7" /><Relationship Type="http://schemas.openxmlformats.org/officeDocument/2006/relationships/slide" Target="/ppt/slides/slide7.xml" Id="R0d50e5d0f3c44d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c0a82c06b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5a33ba7e94e91" /><Relationship Type="http://schemas.openxmlformats.org/officeDocument/2006/relationships/theme" Target="/ppt/slideMasters/theme/theme1.xml" Id="R6984469e88c9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5a33ba7e9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010258642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7cd2ad33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bba2147b3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255f14c29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c8f99cd5649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f0bf22314b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b255d218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CENICA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1 101 816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41 147 937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41 153 534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IAN DONALD CAMPBELL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Ovnsbråten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CENICA AS</a:t>
            </a:r>
          </a:p>
        </p:txBody>
      </p:sp>
    </p:spTree>
  </p:cSld>
  <p:clrMapOvr>
    <a:masterClrMapping xmlns:a="http://schemas.openxmlformats.org/drawingml/2006/main"/>
  </p:clrMapOvr>
</p:sld>
</file>