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9a95b6699646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e595f7e34c41a8"/>
  </p:sldMasterIdLst>
  <p:sldIdLst>
    <p:sldId xmlns:r="http://schemas.openxmlformats.org/officeDocument/2006/relationships" id="256" r:id="R62c9a645078e433b"/>
    <p:sldId xmlns:r="http://schemas.openxmlformats.org/officeDocument/2006/relationships" id="257" r:id="R0f759ef84d874ca2"/>
    <p:sldId xmlns:r="http://schemas.openxmlformats.org/officeDocument/2006/relationships" id="258" r:id="R0cb4e7d89f2440a8"/>
    <p:sldId xmlns:r="http://schemas.openxmlformats.org/officeDocument/2006/relationships" id="259" r:id="R0aa557907cc44068"/>
    <p:sldId xmlns:r="http://schemas.openxmlformats.org/officeDocument/2006/relationships" id="260" r:id="R642d6023966a45b7"/>
    <p:sldId xmlns:r="http://schemas.openxmlformats.org/officeDocument/2006/relationships" id="261" r:id="R4bde2f77b43f4fc0"/>
    <p:sldId xmlns:r="http://schemas.openxmlformats.org/officeDocument/2006/relationships" id="262" r:id="Rd0a0c1db7e1141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595f7e34c41a8" /><Relationship Type="http://schemas.openxmlformats.org/officeDocument/2006/relationships/slide" Target="/ppt/slides/slide1.xml" Id="R62c9a645078e433b" /><Relationship Type="http://schemas.openxmlformats.org/officeDocument/2006/relationships/slide" Target="/ppt/slides/slide2.xml" Id="R0f759ef84d874ca2" /><Relationship Type="http://schemas.openxmlformats.org/officeDocument/2006/relationships/slide" Target="/ppt/slides/slide3.xml" Id="R0cb4e7d89f2440a8" /><Relationship Type="http://schemas.openxmlformats.org/officeDocument/2006/relationships/slide" Target="/ppt/slides/slide4.xml" Id="R0aa557907cc44068" /><Relationship Type="http://schemas.openxmlformats.org/officeDocument/2006/relationships/slide" Target="/ppt/slides/slide5.xml" Id="R642d6023966a45b7" /><Relationship Type="http://schemas.openxmlformats.org/officeDocument/2006/relationships/slide" Target="/ppt/slides/slide6.xml" Id="R4bde2f77b43f4fc0" /><Relationship Type="http://schemas.openxmlformats.org/officeDocument/2006/relationships/slide" Target="/ppt/slides/slide7.xml" Id="Rd0a0c1db7e1141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e48e90c6b945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8cca7cae541b7" /><Relationship Type="http://schemas.openxmlformats.org/officeDocument/2006/relationships/theme" Target="/ppt/slideMasters/theme/theme1.xml" Id="R2aef3cd1c73049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c8cca7cae541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22f278aef48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a8cc75a7544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93adf9f3a44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1cdb995fc46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74b678a3a49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8f1882d2e42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81864c2e147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BORGUND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 INDUSTRI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373 965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24 084 263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25 473 811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KJELL ARVID  –  61,0 %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ANETTE HOMLONG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KNUT ARNE HOOPER  –  19,5 %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Dagerskrybba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kjell.storeide@borgundindustri.no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936 070 434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