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ec62b3980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a8cb853a14873"/>
  </p:sldMasterIdLst>
  <p:sldIdLst>
    <p:sldId xmlns:r="http://schemas.openxmlformats.org/officeDocument/2006/relationships" id="256" r:id="R97bce6731162499f"/>
    <p:sldId xmlns:r="http://schemas.openxmlformats.org/officeDocument/2006/relationships" id="257" r:id="Rfedb093d8a6b4b03"/>
    <p:sldId xmlns:r="http://schemas.openxmlformats.org/officeDocument/2006/relationships" id="258" r:id="Rec2cd2d255644152"/>
    <p:sldId xmlns:r="http://schemas.openxmlformats.org/officeDocument/2006/relationships" id="259" r:id="Rec162b28e993486e"/>
    <p:sldId xmlns:r="http://schemas.openxmlformats.org/officeDocument/2006/relationships" id="260" r:id="R9b55b68e113e4881"/>
    <p:sldId xmlns:r="http://schemas.openxmlformats.org/officeDocument/2006/relationships" id="261" r:id="Re371411a0afb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a8cb853a14873" /><Relationship Type="http://schemas.openxmlformats.org/officeDocument/2006/relationships/slide" Target="/ppt/slides/slide1.xml" Id="R97bce6731162499f" /><Relationship Type="http://schemas.openxmlformats.org/officeDocument/2006/relationships/slide" Target="/ppt/slides/slide2.xml" Id="Rfedb093d8a6b4b03" /><Relationship Type="http://schemas.openxmlformats.org/officeDocument/2006/relationships/slide" Target="/ppt/slides/slide3.xml" Id="Rec2cd2d255644152" /><Relationship Type="http://schemas.openxmlformats.org/officeDocument/2006/relationships/slide" Target="/ppt/slides/slide4.xml" Id="Rec162b28e993486e" /><Relationship Type="http://schemas.openxmlformats.org/officeDocument/2006/relationships/slide" Target="/ppt/slides/slide5.xml" Id="R9b55b68e113e4881" /><Relationship Type="http://schemas.openxmlformats.org/officeDocument/2006/relationships/slide" Target="/ppt/slides/slide6.xml" Id="Re371411a0afb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487be388f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fc7a367a64c6b" /><Relationship Type="http://schemas.openxmlformats.org/officeDocument/2006/relationships/theme" Target="/ppt/slideMasters/theme/theme1.xml" Id="R49244b5ffeae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afc7a367a64c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ee5624a1f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dadbf11a34e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de43766f0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3d7bbfa3a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650a65c01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c7356bd49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REGNSKAPSSENTRALEN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REGNSKAPSSENTRALEN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24 924 198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8 225 614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1530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