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02fbd2c19454b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07e078df99e47b0"/>
  </p:sldMasterIdLst>
  <p:sldIdLst>
    <p:sldId xmlns:r="http://schemas.openxmlformats.org/officeDocument/2006/relationships" id="256" r:id="R5074cd9c3e124756"/>
    <p:sldId xmlns:r="http://schemas.openxmlformats.org/officeDocument/2006/relationships" id="257" r:id="R6cde86ba81fb47d1"/>
    <p:sldId xmlns:r="http://schemas.openxmlformats.org/officeDocument/2006/relationships" id="258" r:id="R4c1fe589c4054b03"/>
    <p:sldId xmlns:r="http://schemas.openxmlformats.org/officeDocument/2006/relationships" id="259" r:id="Re74ddfded50d4430"/>
    <p:sldId xmlns:r="http://schemas.openxmlformats.org/officeDocument/2006/relationships" id="260" r:id="R08d530d902734459"/>
    <p:sldId xmlns:r="http://schemas.openxmlformats.org/officeDocument/2006/relationships" id="261" r:id="R0e3c983cf7454ef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7e078df99e47b0" /><Relationship Type="http://schemas.openxmlformats.org/officeDocument/2006/relationships/slide" Target="/ppt/slides/slide1.xml" Id="R5074cd9c3e124756" /><Relationship Type="http://schemas.openxmlformats.org/officeDocument/2006/relationships/slide" Target="/ppt/slides/slide2.xml" Id="R6cde86ba81fb47d1" /><Relationship Type="http://schemas.openxmlformats.org/officeDocument/2006/relationships/slide" Target="/ppt/slides/slide3.xml" Id="R4c1fe589c4054b03" /><Relationship Type="http://schemas.openxmlformats.org/officeDocument/2006/relationships/slide" Target="/ppt/slides/slide4.xml" Id="Re74ddfded50d4430" /><Relationship Type="http://schemas.openxmlformats.org/officeDocument/2006/relationships/slide" Target="/ppt/slides/slide5.xml" Id="R08d530d902734459" /><Relationship Type="http://schemas.openxmlformats.org/officeDocument/2006/relationships/slide" Target="/ppt/slides/slide6.xml" Id="R0e3c983cf7454ef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7a7b3c92e24f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4587f9eb064f05" /><Relationship Type="http://schemas.openxmlformats.org/officeDocument/2006/relationships/theme" Target="/ppt/slideMasters/theme/theme1.xml" Id="R605d9ac13f30432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84587f9eb064f0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f10f8a547b460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798cecaa0d444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54ce5b6e4c44d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4af6c45e1b448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990186eb364c7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7cc47279d54c9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FORSIKRINGSSTIFTELSEN JBF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FORSIKRINGSSTIFTELSEN JBF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FORSIKRINGSSTIFTELSEN JBF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FORSIKRINGSSTIFTELSEN JBF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FORSIKRINGSSTIFTELSEN JBF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FORSIKRINGSSTIFTELSEN JBF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6 449 000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2 785 208 000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2 785 339 000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FORSIKRINGSSTIFTELSEN JBF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Rosenkrantz' gate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www.jbf.no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936 016 308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FORSIKRINGSSTIFTELSEN JBF</a:t>
            </a:r>
          </a:p>
        </p:txBody>
      </p:sp>
    </p:spTree>
  </p:cSld>
  <p:clrMapOvr>
    <a:masterClrMapping xmlns:a="http://schemas.openxmlformats.org/drawingml/2006/main"/>
  </p:clrMapOvr>
</p:sld>
</file>