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dc1ff54de084ca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7eb6068b3ab4be3"/>
  </p:sldMasterIdLst>
  <p:sldIdLst>
    <p:sldId xmlns:r="http://schemas.openxmlformats.org/officeDocument/2006/relationships" id="256" r:id="Rf45767dd22af4426"/>
    <p:sldId xmlns:r="http://schemas.openxmlformats.org/officeDocument/2006/relationships" id="257" r:id="R80cf5101a01946cf"/>
    <p:sldId xmlns:r="http://schemas.openxmlformats.org/officeDocument/2006/relationships" id="258" r:id="R8d3884923d2e43f6"/>
    <p:sldId xmlns:r="http://schemas.openxmlformats.org/officeDocument/2006/relationships" id="259" r:id="Rcfaaaf4648c74a0d"/>
    <p:sldId xmlns:r="http://schemas.openxmlformats.org/officeDocument/2006/relationships" id="260" r:id="R0c77f93eef054b0e"/>
    <p:sldId xmlns:r="http://schemas.openxmlformats.org/officeDocument/2006/relationships" id="261" r:id="R5c503de5fd32438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eb6068b3ab4be3" /><Relationship Type="http://schemas.openxmlformats.org/officeDocument/2006/relationships/slide" Target="/ppt/slides/slide1.xml" Id="Rf45767dd22af4426" /><Relationship Type="http://schemas.openxmlformats.org/officeDocument/2006/relationships/slide" Target="/ppt/slides/slide2.xml" Id="R80cf5101a01946cf" /><Relationship Type="http://schemas.openxmlformats.org/officeDocument/2006/relationships/slide" Target="/ppt/slides/slide3.xml" Id="R8d3884923d2e43f6" /><Relationship Type="http://schemas.openxmlformats.org/officeDocument/2006/relationships/slide" Target="/ppt/slides/slide4.xml" Id="Rcfaaaf4648c74a0d" /><Relationship Type="http://schemas.openxmlformats.org/officeDocument/2006/relationships/slide" Target="/ppt/slides/slide5.xml" Id="R0c77f93eef054b0e" /><Relationship Type="http://schemas.openxmlformats.org/officeDocument/2006/relationships/slide" Target="/ppt/slides/slide6.xml" Id="R5c503de5fd32438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a007faaf8c471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d5e976bebf4621" /><Relationship Type="http://schemas.openxmlformats.org/officeDocument/2006/relationships/theme" Target="/ppt/slideMasters/theme/theme1.xml" Id="R09651e20af1e425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dd5e976bebf462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48038f4413480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7629cd13514ff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d95ecebbc4486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03915edd91494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b9ff7cf641483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b2a7a2c07f449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SPAREBANKSTIFTINGA TYSNES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SPAREBANKSTIFTINGA TYSNES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SPAREBANKSTIFTINGA TYSNES ble etablert [år] og holder til i Onarheim.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SPAREBANKSTIFTINGA TYSNES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SPAREBANKSTIFTINGA TYSNES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SPAREBANKSTIFTINGA TYSNES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−453 178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−18 295 331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209 072 677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209 212 362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SPAREBANKSTIFTINGA TYSNES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Onarheimsvegen 144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5694 Onarheim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936 009 662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SPAREBANKSTIFTINGA TYSNES</a:t>
            </a:r>
          </a:p>
        </p:txBody>
      </p:sp>
    </p:spTree>
  </p:cSld>
  <p:clrMapOvr>
    <a:masterClrMapping xmlns:a="http://schemas.openxmlformats.org/drawingml/2006/main"/>
  </p:clrMapOvr>
</p:sld>
</file>