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2a7fd2d26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8dbd617a74cc4"/>
  </p:sldMasterIdLst>
  <p:sldIdLst>
    <p:sldId xmlns:r="http://schemas.openxmlformats.org/officeDocument/2006/relationships" id="256" r:id="R3c159e1afe574958"/>
    <p:sldId xmlns:r="http://schemas.openxmlformats.org/officeDocument/2006/relationships" id="257" r:id="Ra96164c5f0604dde"/>
    <p:sldId xmlns:r="http://schemas.openxmlformats.org/officeDocument/2006/relationships" id="258" r:id="R4d81e297b1ef450b"/>
    <p:sldId xmlns:r="http://schemas.openxmlformats.org/officeDocument/2006/relationships" id="259" r:id="R40304f09ae5f4342"/>
    <p:sldId xmlns:r="http://schemas.openxmlformats.org/officeDocument/2006/relationships" id="260" r:id="R54e6e517a2a14fe3"/>
    <p:sldId xmlns:r="http://schemas.openxmlformats.org/officeDocument/2006/relationships" id="261" r:id="R834922a13e03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8dbd617a74cc4" /><Relationship Type="http://schemas.openxmlformats.org/officeDocument/2006/relationships/slide" Target="/ppt/slides/slide1.xml" Id="R3c159e1afe574958" /><Relationship Type="http://schemas.openxmlformats.org/officeDocument/2006/relationships/slide" Target="/ppt/slides/slide2.xml" Id="Ra96164c5f0604dde" /><Relationship Type="http://schemas.openxmlformats.org/officeDocument/2006/relationships/slide" Target="/ppt/slides/slide3.xml" Id="R4d81e297b1ef450b" /><Relationship Type="http://schemas.openxmlformats.org/officeDocument/2006/relationships/slide" Target="/ppt/slides/slide4.xml" Id="R40304f09ae5f4342" /><Relationship Type="http://schemas.openxmlformats.org/officeDocument/2006/relationships/slide" Target="/ppt/slides/slide5.xml" Id="R54e6e517a2a14fe3" /><Relationship Type="http://schemas.openxmlformats.org/officeDocument/2006/relationships/slide" Target="/ppt/slides/slide6.xml" Id="R834922a13e03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634123ab8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3f9ee40934026" /><Relationship Type="http://schemas.openxmlformats.org/officeDocument/2006/relationships/theme" Target="/ppt/slideMasters/theme/theme1.xml" Id="Rec84dfdddfa7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3f9ee4093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d55f1ab00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6cb126e8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a8d88102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9728cb68c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2fa22088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e903f0f2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BANK OG FORSIKRING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BANK OG FORSIKRING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FORSIKRINGSSTIFTELSEN JBF  –  65,8 %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JBF  –  34,2 %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935 998 220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BANK OG FORSIKRING HOLDING AS</a:t>
            </a:r>
          </a:p>
        </p:txBody>
      </p:sp>
    </p:spTree>
  </p:cSld>
  <p:clrMapOvr>
    <a:masterClrMapping xmlns:a="http://schemas.openxmlformats.org/drawingml/2006/main"/>
  </p:clrMapOvr>
</p:sld>
</file>