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2301f8aaa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9b912d79a46b3"/>
  </p:sldMasterIdLst>
  <p:sldIdLst>
    <p:sldId xmlns:r="http://schemas.openxmlformats.org/officeDocument/2006/relationships" id="256" r:id="Ree67940844064531"/>
    <p:sldId xmlns:r="http://schemas.openxmlformats.org/officeDocument/2006/relationships" id="257" r:id="R945c768dd1a74730"/>
    <p:sldId xmlns:r="http://schemas.openxmlformats.org/officeDocument/2006/relationships" id="258" r:id="R87eae6a7a5cf4809"/>
    <p:sldId xmlns:r="http://schemas.openxmlformats.org/officeDocument/2006/relationships" id="259" r:id="Ra22ad9ba032f4b0c"/>
    <p:sldId xmlns:r="http://schemas.openxmlformats.org/officeDocument/2006/relationships" id="260" r:id="Rb6110ed3f6a84825"/>
    <p:sldId xmlns:r="http://schemas.openxmlformats.org/officeDocument/2006/relationships" id="261" r:id="R1291f4a9eeed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9b912d79a46b3" /><Relationship Type="http://schemas.openxmlformats.org/officeDocument/2006/relationships/slide" Target="/ppt/slides/slide1.xml" Id="Ree67940844064531" /><Relationship Type="http://schemas.openxmlformats.org/officeDocument/2006/relationships/slide" Target="/ppt/slides/slide2.xml" Id="R945c768dd1a74730" /><Relationship Type="http://schemas.openxmlformats.org/officeDocument/2006/relationships/slide" Target="/ppt/slides/slide3.xml" Id="R87eae6a7a5cf4809" /><Relationship Type="http://schemas.openxmlformats.org/officeDocument/2006/relationships/slide" Target="/ppt/slides/slide4.xml" Id="Ra22ad9ba032f4b0c" /><Relationship Type="http://schemas.openxmlformats.org/officeDocument/2006/relationships/slide" Target="/ppt/slides/slide5.xml" Id="Rb6110ed3f6a84825" /><Relationship Type="http://schemas.openxmlformats.org/officeDocument/2006/relationships/slide" Target="/ppt/slides/slide6.xml" Id="R1291f4a9eeed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0c2bfac7f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4cf7a0774ae8" /><Relationship Type="http://schemas.openxmlformats.org/officeDocument/2006/relationships/theme" Target="/ppt/slideMasters/theme/theme1.xml" Id="R00c00146e4df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84cf7a077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beb8e10aa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1411f0de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13aefa71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f031f756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ac0206f5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5f23ff0cc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