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8c230ebe84146d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75de990d1b44367"/>
  </p:sldMasterIdLst>
  <p:sldIdLst>
    <p:sldId xmlns:r="http://schemas.openxmlformats.org/officeDocument/2006/relationships" id="256" r:id="R68e040d9966d4c8b"/>
    <p:sldId xmlns:r="http://schemas.openxmlformats.org/officeDocument/2006/relationships" id="257" r:id="Ra7d5362878704e75"/>
    <p:sldId xmlns:r="http://schemas.openxmlformats.org/officeDocument/2006/relationships" id="258" r:id="Re8aa76c1c4bd4e4e"/>
    <p:sldId xmlns:r="http://schemas.openxmlformats.org/officeDocument/2006/relationships" id="259" r:id="Rf536900d6d2f46ab"/>
    <p:sldId xmlns:r="http://schemas.openxmlformats.org/officeDocument/2006/relationships" id="260" r:id="Rc6f3cc4253144bed"/>
    <p:sldId xmlns:r="http://schemas.openxmlformats.org/officeDocument/2006/relationships" id="261" r:id="Rfa23c2b872c842b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75de990d1b44367" /><Relationship Type="http://schemas.openxmlformats.org/officeDocument/2006/relationships/slide" Target="/ppt/slides/slide1.xml" Id="R68e040d9966d4c8b" /><Relationship Type="http://schemas.openxmlformats.org/officeDocument/2006/relationships/slide" Target="/ppt/slides/slide2.xml" Id="Ra7d5362878704e75" /><Relationship Type="http://schemas.openxmlformats.org/officeDocument/2006/relationships/slide" Target="/ppt/slides/slide3.xml" Id="Re8aa76c1c4bd4e4e" /><Relationship Type="http://schemas.openxmlformats.org/officeDocument/2006/relationships/slide" Target="/ppt/slides/slide4.xml" Id="Rf536900d6d2f46ab" /><Relationship Type="http://schemas.openxmlformats.org/officeDocument/2006/relationships/slide" Target="/ppt/slides/slide5.xml" Id="Rc6f3cc4253144bed" /><Relationship Type="http://schemas.openxmlformats.org/officeDocument/2006/relationships/slide" Target="/ppt/slides/slide6.xml" Id="Rfa23c2b872c842b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feaea8722f1406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57e46651a34d47" /><Relationship Type="http://schemas.openxmlformats.org/officeDocument/2006/relationships/theme" Target="/ppt/slideMasters/theme/theme1.xml" Id="R70eaeb12b38d4b4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f57e46651a34d4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0131ed2e7c4a3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12297049a6411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187f1bb6c446a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79a9c6f1074c6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0531ed02a0481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da48c7d6e84f1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GIERTSEN PORTEMONE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GIERTSEN PORTEMONE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GIERTSEN PORTEMONE AS ble etablert [år] og holder til i Skollenborg.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GIERTSEN PORTEMONE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GIERTSEN PORTEMONE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GIERTSEN PORTEMONE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FREDRIK CHRISTOPHER GIERTSEN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GIERTSEN PORTEMONE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Hostvetveien 485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3618 Skollenborg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935 969 182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GIERTSEN PORTEMONE AS</a:t>
            </a:r>
          </a:p>
        </p:txBody>
      </p:sp>
    </p:spTree>
  </p:cSld>
  <p:clrMapOvr>
    <a:masterClrMapping xmlns:a="http://schemas.openxmlformats.org/drawingml/2006/main"/>
  </p:clrMapOvr>
</p:sld>
</file>