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a9043fd6d6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4fa7a2133f40a5"/>
  </p:sldMasterIdLst>
  <p:sldIdLst>
    <p:sldId xmlns:r="http://schemas.openxmlformats.org/officeDocument/2006/relationships" id="256" r:id="Rbde2de1b1f0b47b4"/>
    <p:sldId xmlns:r="http://schemas.openxmlformats.org/officeDocument/2006/relationships" id="257" r:id="Rfb02ec632e534cdc"/>
    <p:sldId xmlns:r="http://schemas.openxmlformats.org/officeDocument/2006/relationships" id="258" r:id="R88fb3567d71f4bd1"/>
    <p:sldId xmlns:r="http://schemas.openxmlformats.org/officeDocument/2006/relationships" id="259" r:id="R88cd7507fd3f4553"/>
    <p:sldId xmlns:r="http://schemas.openxmlformats.org/officeDocument/2006/relationships" id="260" r:id="R94e916f7da6d4627"/>
    <p:sldId xmlns:r="http://schemas.openxmlformats.org/officeDocument/2006/relationships" id="261" r:id="Rec0088ad43324b56"/>
    <p:sldId xmlns:r="http://schemas.openxmlformats.org/officeDocument/2006/relationships" id="262" r:id="Ra5a0c7d24f21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fa7a2133f40a5" /><Relationship Type="http://schemas.openxmlformats.org/officeDocument/2006/relationships/slide" Target="/ppt/slides/slide1.xml" Id="Rbde2de1b1f0b47b4" /><Relationship Type="http://schemas.openxmlformats.org/officeDocument/2006/relationships/slide" Target="/ppt/slides/slide2.xml" Id="Rfb02ec632e534cdc" /><Relationship Type="http://schemas.openxmlformats.org/officeDocument/2006/relationships/slide" Target="/ppt/slides/slide3.xml" Id="R88fb3567d71f4bd1" /><Relationship Type="http://schemas.openxmlformats.org/officeDocument/2006/relationships/slide" Target="/ppt/slides/slide4.xml" Id="R88cd7507fd3f4553" /><Relationship Type="http://schemas.openxmlformats.org/officeDocument/2006/relationships/slide" Target="/ppt/slides/slide5.xml" Id="R94e916f7da6d4627" /><Relationship Type="http://schemas.openxmlformats.org/officeDocument/2006/relationships/slide" Target="/ppt/slides/slide6.xml" Id="Rec0088ad43324b56" /><Relationship Type="http://schemas.openxmlformats.org/officeDocument/2006/relationships/slide" Target="/ppt/slides/slide7.xml" Id="Ra5a0c7d24f21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ee601c03746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b203f98194e4d" /><Relationship Type="http://schemas.openxmlformats.org/officeDocument/2006/relationships/theme" Target="/ppt/slideMasters/theme/theme1.xml" Id="R8b388b0e8577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b203f98194e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1d5894ee8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29b93bfc747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a3417c808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dd0f0db4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ca32ef3b342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86417601e43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d88917202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ACCOUNTING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ACCOUNTING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OAG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935 813 808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