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3708e613f04c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a9423e1c574f84"/>
  </p:sldMasterIdLst>
  <p:sldIdLst>
    <p:sldId xmlns:r="http://schemas.openxmlformats.org/officeDocument/2006/relationships" id="256" r:id="Rcac68556990e41e1"/>
    <p:sldId xmlns:r="http://schemas.openxmlformats.org/officeDocument/2006/relationships" id="257" r:id="Re9b48d3445784706"/>
    <p:sldId xmlns:r="http://schemas.openxmlformats.org/officeDocument/2006/relationships" id="258" r:id="R7b1f63e3f74840ee"/>
    <p:sldId xmlns:r="http://schemas.openxmlformats.org/officeDocument/2006/relationships" id="259" r:id="R51be6fd2a9b141aa"/>
    <p:sldId xmlns:r="http://schemas.openxmlformats.org/officeDocument/2006/relationships" id="260" r:id="R0baa0568dea74911"/>
    <p:sldId xmlns:r="http://schemas.openxmlformats.org/officeDocument/2006/relationships" id="261" r:id="R734bc18d06994f64"/>
    <p:sldId xmlns:r="http://schemas.openxmlformats.org/officeDocument/2006/relationships" id="262" r:id="Rc5614748333a48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a9423e1c574f84" /><Relationship Type="http://schemas.openxmlformats.org/officeDocument/2006/relationships/slide" Target="/ppt/slides/slide1.xml" Id="Rcac68556990e41e1" /><Relationship Type="http://schemas.openxmlformats.org/officeDocument/2006/relationships/slide" Target="/ppt/slides/slide2.xml" Id="Re9b48d3445784706" /><Relationship Type="http://schemas.openxmlformats.org/officeDocument/2006/relationships/slide" Target="/ppt/slides/slide3.xml" Id="R7b1f63e3f74840ee" /><Relationship Type="http://schemas.openxmlformats.org/officeDocument/2006/relationships/slide" Target="/ppt/slides/slide4.xml" Id="R51be6fd2a9b141aa" /><Relationship Type="http://schemas.openxmlformats.org/officeDocument/2006/relationships/slide" Target="/ppt/slides/slide5.xml" Id="R0baa0568dea74911" /><Relationship Type="http://schemas.openxmlformats.org/officeDocument/2006/relationships/slide" Target="/ppt/slides/slide6.xml" Id="R734bc18d06994f64" /><Relationship Type="http://schemas.openxmlformats.org/officeDocument/2006/relationships/slide" Target="/ppt/slides/slide7.xml" Id="Rc5614748333a48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8f4efeb28040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9b470da184ec8" /><Relationship Type="http://schemas.openxmlformats.org/officeDocument/2006/relationships/theme" Target="/ppt/slideMasters/theme/theme1.xml" Id="R7727ca28dd9e47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d9b470da184e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6133ac48845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d0c67d11c4f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4761a7c4849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fa876458545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fa5c0f70340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db5c586d843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45442af3343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TS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TS INVESTMENTS AS ble etablert [år] og holder til i Hjartdal.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24 204 041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207 961 040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214 388 686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TORKEL SLAATTUN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Hjartdalsvegen 510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3690 Hjartdal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935 799 295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TS INVESTMENTS AS</a:t>
            </a:r>
          </a:p>
        </p:txBody>
      </p:sp>
    </p:spTree>
  </p:cSld>
  <p:clrMapOvr>
    <a:masterClrMapping xmlns:a="http://schemas.openxmlformats.org/drawingml/2006/main"/>
  </p:clrMapOvr>
</p:sld>
</file>