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6104607f4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31718b882e4c1f"/>
  </p:sldMasterIdLst>
  <p:sldIdLst>
    <p:sldId xmlns:r="http://schemas.openxmlformats.org/officeDocument/2006/relationships" id="256" r:id="R5560e8b87831481d"/>
    <p:sldId xmlns:r="http://schemas.openxmlformats.org/officeDocument/2006/relationships" id="257" r:id="R661b99e52cdb4b28"/>
    <p:sldId xmlns:r="http://schemas.openxmlformats.org/officeDocument/2006/relationships" id="258" r:id="R912a3fe5b3b54d15"/>
    <p:sldId xmlns:r="http://schemas.openxmlformats.org/officeDocument/2006/relationships" id="259" r:id="Ra9bae744deaf4990"/>
    <p:sldId xmlns:r="http://schemas.openxmlformats.org/officeDocument/2006/relationships" id="260" r:id="R5e8b38865b174f5a"/>
    <p:sldId xmlns:r="http://schemas.openxmlformats.org/officeDocument/2006/relationships" id="261" r:id="R6b87d464cf0541c5"/>
    <p:sldId xmlns:r="http://schemas.openxmlformats.org/officeDocument/2006/relationships" id="262" r:id="R685cd1005649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31718b882e4c1f" /><Relationship Type="http://schemas.openxmlformats.org/officeDocument/2006/relationships/slide" Target="/ppt/slides/slide1.xml" Id="R5560e8b87831481d" /><Relationship Type="http://schemas.openxmlformats.org/officeDocument/2006/relationships/slide" Target="/ppt/slides/slide2.xml" Id="R661b99e52cdb4b28" /><Relationship Type="http://schemas.openxmlformats.org/officeDocument/2006/relationships/slide" Target="/ppt/slides/slide3.xml" Id="R912a3fe5b3b54d15" /><Relationship Type="http://schemas.openxmlformats.org/officeDocument/2006/relationships/slide" Target="/ppt/slides/slide4.xml" Id="Ra9bae744deaf4990" /><Relationship Type="http://schemas.openxmlformats.org/officeDocument/2006/relationships/slide" Target="/ppt/slides/slide5.xml" Id="R5e8b38865b174f5a" /><Relationship Type="http://schemas.openxmlformats.org/officeDocument/2006/relationships/slide" Target="/ppt/slides/slide6.xml" Id="R6b87d464cf0541c5" /><Relationship Type="http://schemas.openxmlformats.org/officeDocument/2006/relationships/slide" Target="/ppt/slides/slide7.xml" Id="R685cd1005649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081ef339346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b6b90e9c04251" /><Relationship Type="http://schemas.openxmlformats.org/officeDocument/2006/relationships/theme" Target="/ppt/slideMasters/theme/theme1.xml" Id="Rc92a917fed214e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0b6b90e9c042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207e2f05747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9d78a3c8248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4021cbdca4e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b855c04c146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5241dd87049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5a7484d6b4e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a911fd93241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BEIC INVEST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1 029 565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SKRÅMM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Magasinparken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935 786 932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BEIC INVEST AS</a:t>
            </a:r>
          </a:p>
        </p:txBody>
      </p:sp>
    </p:spTree>
  </p:cSld>
  <p:clrMapOvr>
    <a:masterClrMapping xmlns:a="http://schemas.openxmlformats.org/drawingml/2006/main"/>
  </p:clrMapOvr>
</p:sld>
</file>