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002baa0ab44e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b2f5f82ac9482f"/>
  </p:sldMasterIdLst>
  <p:sldIdLst>
    <p:sldId xmlns:r="http://schemas.openxmlformats.org/officeDocument/2006/relationships" id="256" r:id="R6d44ab9131d74cf1"/>
    <p:sldId xmlns:r="http://schemas.openxmlformats.org/officeDocument/2006/relationships" id="257" r:id="Rf7429f2d8dba48c6"/>
    <p:sldId xmlns:r="http://schemas.openxmlformats.org/officeDocument/2006/relationships" id="258" r:id="R16ec0fc6de5c44e5"/>
    <p:sldId xmlns:r="http://schemas.openxmlformats.org/officeDocument/2006/relationships" id="259" r:id="R85510f132e8f4208"/>
    <p:sldId xmlns:r="http://schemas.openxmlformats.org/officeDocument/2006/relationships" id="260" r:id="R1a5dc29b05e14619"/>
    <p:sldId xmlns:r="http://schemas.openxmlformats.org/officeDocument/2006/relationships" id="261" r:id="R990a9510e3944693"/>
    <p:sldId xmlns:r="http://schemas.openxmlformats.org/officeDocument/2006/relationships" id="262" r:id="R59da23cd219f43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b2f5f82ac9482f" /><Relationship Type="http://schemas.openxmlformats.org/officeDocument/2006/relationships/slide" Target="/ppt/slides/slide1.xml" Id="R6d44ab9131d74cf1" /><Relationship Type="http://schemas.openxmlformats.org/officeDocument/2006/relationships/slide" Target="/ppt/slides/slide2.xml" Id="Rf7429f2d8dba48c6" /><Relationship Type="http://schemas.openxmlformats.org/officeDocument/2006/relationships/slide" Target="/ppt/slides/slide3.xml" Id="R16ec0fc6de5c44e5" /><Relationship Type="http://schemas.openxmlformats.org/officeDocument/2006/relationships/slide" Target="/ppt/slides/slide4.xml" Id="R85510f132e8f4208" /><Relationship Type="http://schemas.openxmlformats.org/officeDocument/2006/relationships/slide" Target="/ppt/slides/slide5.xml" Id="R1a5dc29b05e14619" /><Relationship Type="http://schemas.openxmlformats.org/officeDocument/2006/relationships/slide" Target="/ppt/slides/slide6.xml" Id="R990a9510e3944693" /><Relationship Type="http://schemas.openxmlformats.org/officeDocument/2006/relationships/slide" Target="/ppt/slides/slide7.xml" Id="R59da23cd219f43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6ebdd162d045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62398954bc42d5" /><Relationship Type="http://schemas.openxmlformats.org/officeDocument/2006/relationships/theme" Target="/ppt/slideMasters/theme/theme1.xml" Id="R58adf18f617f43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62398954bc42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add52b06d44a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b15db0c12144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d5ba29304245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66f39477e442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339268da7e4fd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e4fd104bf8457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cf6d60d3db49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MB 00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00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MB 00 INVEST AS ble etablert [år] og holder til i Bø I Telemark.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00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00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00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20 280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00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MATHIAS BERGSKÅS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00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Livegen 225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3803 Bø I Telemark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935 768 055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00 INVEST AS</a:t>
            </a:r>
          </a:p>
        </p:txBody>
      </p:sp>
    </p:spTree>
  </p:cSld>
  <p:clrMapOvr>
    <a:masterClrMapping xmlns:a="http://schemas.openxmlformats.org/drawingml/2006/main"/>
  </p:clrMapOvr>
</p:sld>
</file>