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16c0a0bc9c4c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f23ae2ad3d4bfe"/>
  </p:sldMasterIdLst>
  <p:sldIdLst>
    <p:sldId xmlns:r="http://schemas.openxmlformats.org/officeDocument/2006/relationships" id="256" r:id="R2eab9441615d40c5"/>
    <p:sldId xmlns:r="http://schemas.openxmlformats.org/officeDocument/2006/relationships" id="257" r:id="R6a66e670cfcf4bd6"/>
    <p:sldId xmlns:r="http://schemas.openxmlformats.org/officeDocument/2006/relationships" id="258" r:id="R5e054d8de9eb4602"/>
    <p:sldId xmlns:r="http://schemas.openxmlformats.org/officeDocument/2006/relationships" id="259" r:id="R29785b510afd4322"/>
    <p:sldId xmlns:r="http://schemas.openxmlformats.org/officeDocument/2006/relationships" id="260" r:id="R205756de76424865"/>
    <p:sldId xmlns:r="http://schemas.openxmlformats.org/officeDocument/2006/relationships" id="261" r:id="R6ecc65830f6a4530"/>
    <p:sldId xmlns:r="http://schemas.openxmlformats.org/officeDocument/2006/relationships" id="262" r:id="R92e75ac293c643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f23ae2ad3d4bfe" /><Relationship Type="http://schemas.openxmlformats.org/officeDocument/2006/relationships/slide" Target="/ppt/slides/slide1.xml" Id="R2eab9441615d40c5" /><Relationship Type="http://schemas.openxmlformats.org/officeDocument/2006/relationships/slide" Target="/ppt/slides/slide2.xml" Id="R6a66e670cfcf4bd6" /><Relationship Type="http://schemas.openxmlformats.org/officeDocument/2006/relationships/slide" Target="/ppt/slides/slide3.xml" Id="R5e054d8de9eb4602" /><Relationship Type="http://schemas.openxmlformats.org/officeDocument/2006/relationships/slide" Target="/ppt/slides/slide4.xml" Id="R29785b510afd4322" /><Relationship Type="http://schemas.openxmlformats.org/officeDocument/2006/relationships/slide" Target="/ppt/slides/slide5.xml" Id="R205756de76424865" /><Relationship Type="http://schemas.openxmlformats.org/officeDocument/2006/relationships/slide" Target="/ppt/slides/slide6.xml" Id="R6ecc65830f6a4530" /><Relationship Type="http://schemas.openxmlformats.org/officeDocument/2006/relationships/slide" Target="/ppt/slides/slide7.xml" Id="R92e75ac293c643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e5ab599564d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9ed6c8d7946fb" /><Relationship Type="http://schemas.openxmlformats.org/officeDocument/2006/relationships/theme" Target="/ppt/slideMasters/theme/theme1.xml" Id="R5d4d02968c1547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89ed6c8d7946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27d1678ea41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f0de26ade41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bd670dfff47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a2c08a072449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7175688fd4c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0021e979440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6b6f829a344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OMB 03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03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OMB 03 INVEST AS ble etablert [år] og holder til i Bø I Telemark.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03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03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03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03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MEYER BERGSKÅS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03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Livegen 225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3803 Bø I Telemark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935 767 822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OMB 03 INVEST AS</a:t>
            </a:r>
          </a:p>
        </p:txBody>
      </p:sp>
    </p:spTree>
  </p:cSld>
  <p:clrMapOvr>
    <a:masterClrMapping xmlns:a="http://schemas.openxmlformats.org/drawingml/2006/main"/>
  </p:clrMapOvr>
</p:sld>
</file>