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258e558ff7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8abcd7b3dc4b92"/>
  </p:sldMasterIdLst>
  <p:sldIdLst>
    <p:sldId xmlns:r="http://schemas.openxmlformats.org/officeDocument/2006/relationships" id="256" r:id="Rcc22ec9f5c7c4301"/>
    <p:sldId xmlns:r="http://schemas.openxmlformats.org/officeDocument/2006/relationships" id="257" r:id="R1a968a22883246ba"/>
    <p:sldId xmlns:r="http://schemas.openxmlformats.org/officeDocument/2006/relationships" id="258" r:id="Ra5d8002273b241a0"/>
    <p:sldId xmlns:r="http://schemas.openxmlformats.org/officeDocument/2006/relationships" id="259" r:id="Rcf112cbb34184c3d"/>
    <p:sldId xmlns:r="http://schemas.openxmlformats.org/officeDocument/2006/relationships" id="260" r:id="R210f666ed64443ae"/>
    <p:sldId xmlns:r="http://schemas.openxmlformats.org/officeDocument/2006/relationships" id="261" r:id="Rb19202f0f44d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abcd7b3dc4b92" /><Relationship Type="http://schemas.openxmlformats.org/officeDocument/2006/relationships/slide" Target="/ppt/slides/slide1.xml" Id="Rcc22ec9f5c7c4301" /><Relationship Type="http://schemas.openxmlformats.org/officeDocument/2006/relationships/slide" Target="/ppt/slides/slide2.xml" Id="R1a968a22883246ba" /><Relationship Type="http://schemas.openxmlformats.org/officeDocument/2006/relationships/slide" Target="/ppt/slides/slide3.xml" Id="Ra5d8002273b241a0" /><Relationship Type="http://schemas.openxmlformats.org/officeDocument/2006/relationships/slide" Target="/ppt/slides/slide4.xml" Id="Rcf112cbb34184c3d" /><Relationship Type="http://schemas.openxmlformats.org/officeDocument/2006/relationships/slide" Target="/ppt/slides/slide5.xml" Id="R210f666ed64443ae" /><Relationship Type="http://schemas.openxmlformats.org/officeDocument/2006/relationships/slide" Target="/ppt/slides/slide6.xml" Id="Rb19202f0f44d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471a69a7c48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740b843c54388" /><Relationship Type="http://schemas.openxmlformats.org/officeDocument/2006/relationships/theme" Target="/ppt/slideMasters/theme/theme1.xml" Id="R27f70473905140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f740b843c543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76aef907147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94838519e49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6c66651c2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3ea0f96c843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da89cdf3d49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b297d04274f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LBH 08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LBH 08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935 767 806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