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f447f957e04c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c98ee718bb4cf5"/>
  </p:sldMasterIdLst>
  <p:sldIdLst>
    <p:sldId xmlns:r="http://schemas.openxmlformats.org/officeDocument/2006/relationships" id="256" r:id="R611cf9135c5244a1"/>
    <p:sldId xmlns:r="http://schemas.openxmlformats.org/officeDocument/2006/relationships" id="257" r:id="R5a432c3b43e647de"/>
    <p:sldId xmlns:r="http://schemas.openxmlformats.org/officeDocument/2006/relationships" id="258" r:id="R81ec42f961ee4912"/>
    <p:sldId xmlns:r="http://schemas.openxmlformats.org/officeDocument/2006/relationships" id="259" r:id="R0de964fc34fd4bd8"/>
    <p:sldId xmlns:r="http://schemas.openxmlformats.org/officeDocument/2006/relationships" id="260" r:id="Re15ed604cecd4d0d"/>
    <p:sldId xmlns:r="http://schemas.openxmlformats.org/officeDocument/2006/relationships" id="261" r:id="Rd27fd61c5dab4ef1"/>
    <p:sldId xmlns:r="http://schemas.openxmlformats.org/officeDocument/2006/relationships" id="262" r:id="R9fc7d8792e4146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c98ee718bb4cf5" /><Relationship Type="http://schemas.openxmlformats.org/officeDocument/2006/relationships/slide" Target="/ppt/slides/slide1.xml" Id="R611cf9135c5244a1" /><Relationship Type="http://schemas.openxmlformats.org/officeDocument/2006/relationships/slide" Target="/ppt/slides/slide2.xml" Id="R5a432c3b43e647de" /><Relationship Type="http://schemas.openxmlformats.org/officeDocument/2006/relationships/slide" Target="/ppt/slides/slide3.xml" Id="R81ec42f961ee4912" /><Relationship Type="http://schemas.openxmlformats.org/officeDocument/2006/relationships/slide" Target="/ppt/slides/slide4.xml" Id="R0de964fc34fd4bd8" /><Relationship Type="http://schemas.openxmlformats.org/officeDocument/2006/relationships/slide" Target="/ppt/slides/slide5.xml" Id="Re15ed604cecd4d0d" /><Relationship Type="http://schemas.openxmlformats.org/officeDocument/2006/relationships/slide" Target="/ppt/slides/slide6.xml" Id="Rd27fd61c5dab4ef1" /><Relationship Type="http://schemas.openxmlformats.org/officeDocument/2006/relationships/slide" Target="/ppt/slides/slide7.xml" Id="R9fc7d8792e4146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4e8cf7b4cf44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6a87ed4a14881" /><Relationship Type="http://schemas.openxmlformats.org/officeDocument/2006/relationships/theme" Target="/ppt/slideMasters/theme/theme1.xml" Id="Re80f3088178347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b6a87ed4a148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567fcd34149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117e1f44a4c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19ec61fe641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9b7907ece46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84b61170f4d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cd817f5be4a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080793be24a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CTRL35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CTRL35 AS ble etablert [år] og holder til i Stokmarknes.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11 291 988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YNGVAR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8450 Stokmarknes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935 761 468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CTRL35 AS</a:t>
            </a:r>
          </a:p>
        </p:txBody>
      </p:sp>
    </p:spTree>
  </p:cSld>
  <p:clrMapOvr>
    <a:masterClrMapping xmlns:a="http://schemas.openxmlformats.org/drawingml/2006/main"/>
  </p:clrMapOvr>
</p:sld>
</file>