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1588bb80514f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b22d17380a4766"/>
  </p:sldMasterIdLst>
  <p:sldIdLst>
    <p:sldId xmlns:r="http://schemas.openxmlformats.org/officeDocument/2006/relationships" id="256" r:id="R8e3acc220b374bd4"/>
    <p:sldId xmlns:r="http://schemas.openxmlformats.org/officeDocument/2006/relationships" id="257" r:id="R1a9f4e697cac4cd7"/>
    <p:sldId xmlns:r="http://schemas.openxmlformats.org/officeDocument/2006/relationships" id="258" r:id="R65764c3c8bb742ea"/>
    <p:sldId xmlns:r="http://schemas.openxmlformats.org/officeDocument/2006/relationships" id="259" r:id="R4a62c668e3344e1a"/>
    <p:sldId xmlns:r="http://schemas.openxmlformats.org/officeDocument/2006/relationships" id="260" r:id="Rb91a6fa9b06e4c6d"/>
    <p:sldId xmlns:r="http://schemas.openxmlformats.org/officeDocument/2006/relationships" id="261" r:id="R3ee4be127d6b47b2"/>
    <p:sldId xmlns:r="http://schemas.openxmlformats.org/officeDocument/2006/relationships" id="262" r:id="R4e82f944462144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b22d17380a4766" /><Relationship Type="http://schemas.openxmlformats.org/officeDocument/2006/relationships/slide" Target="/ppt/slides/slide1.xml" Id="R8e3acc220b374bd4" /><Relationship Type="http://schemas.openxmlformats.org/officeDocument/2006/relationships/slide" Target="/ppt/slides/slide2.xml" Id="R1a9f4e697cac4cd7" /><Relationship Type="http://schemas.openxmlformats.org/officeDocument/2006/relationships/slide" Target="/ppt/slides/slide3.xml" Id="R65764c3c8bb742ea" /><Relationship Type="http://schemas.openxmlformats.org/officeDocument/2006/relationships/slide" Target="/ppt/slides/slide4.xml" Id="R4a62c668e3344e1a" /><Relationship Type="http://schemas.openxmlformats.org/officeDocument/2006/relationships/slide" Target="/ppt/slides/slide5.xml" Id="Rb91a6fa9b06e4c6d" /><Relationship Type="http://schemas.openxmlformats.org/officeDocument/2006/relationships/slide" Target="/ppt/slides/slide6.xml" Id="R3ee4be127d6b47b2" /><Relationship Type="http://schemas.openxmlformats.org/officeDocument/2006/relationships/slide" Target="/ppt/slides/slide7.xml" Id="R4e82f944462144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a6abd81ade49c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6055567c784a7d" /><Relationship Type="http://schemas.openxmlformats.org/officeDocument/2006/relationships/theme" Target="/ppt/slideMasters/theme/theme1.xml" Id="Rce01906730e14f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06055567c784a7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e9275633844c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249a6825bf448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e0666d32de43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e307054ee94b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df368ecffd42a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2d8c0f79d24b8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7c4dceab548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CENTENNIAL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CENTENNIAL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CENTENNIAL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CENTENNIAL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CENTENNIAL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CENTENNIAL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217 353 085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199 198 672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208 064 935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1 126 507 037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1 498 668 302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CENTENNIAL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GROUPE CENTENNIAL HOLDING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CENTENNIAL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Frydenbergveien 46B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88 42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post@centennial.no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centennial.no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935 705 541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CENTENNIAL AS</a:t>
            </a:r>
          </a:p>
        </p:txBody>
      </p:sp>
    </p:spTree>
  </p:cSld>
  <p:clrMapOvr>
    <a:masterClrMapping xmlns:a="http://schemas.openxmlformats.org/drawingml/2006/main"/>
  </p:clrMapOvr>
</p:sld>
</file>