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4e72e1cae64a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937fa3eee0456a"/>
  </p:sldMasterIdLst>
  <p:sldIdLst>
    <p:sldId xmlns:r="http://schemas.openxmlformats.org/officeDocument/2006/relationships" id="256" r:id="R3edb8e4587f945af"/>
    <p:sldId xmlns:r="http://schemas.openxmlformats.org/officeDocument/2006/relationships" id="257" r:id="R93d366ed41a2481d"/>
    <p:sldId xmlns:r="http://schemas.openxmlformats.org/officeDocument/2006/relationships" id="258" r:id="R06b10a41c8264fb5"/>
    <p:sldId xmlns:r="http://schemas.openxmlformats.org/officeDocument/2006/relationships" id="259" r:id="Rc32a42f35e7c4ea9"/>
    <p:sldId xmlns:r="http://schemas.openxmlformats.org/officeDocument/2006/relationships" id="260" r:id="R0062f5be77fb4ca3"/>
    <p:sldId xmlns:r="http://schemas.openxmlformats.org/officeDocument/2006/relationships" id="261" r:id="Rcccc8fc4d47a4fee"/>
    <p:sldId xmlns:r="http://schemas.openxmlformats.org/officeDocument/2006/relationships" id="262" r:id="Re51aee09ffad4c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37fa3eee0456a" /><Relationship Type="http://schemas.openxmlformats.org/officeDocument/2006/relationships/slide" Target="/ppt/slides/slide1.xml" Id="R3edb8e4587f945af" /><Relationship Type="http://schemas.openxmlformats.org/officeDocument/2006/relationships/slide" Target="/ppt/slides/slide2.xml" Id="R93d366ed41a2481d" /><Relationship Type="http://schemas.openxmlformats.org/officeDocument/2006/relationships/slide" Target="/ppt/slides/slide3.xml" Id="R06b10a41c8264fb5" /><Relationship Type="http://schemas.openxmlformats.org/officeDocument/2006/relationships/slide" Target="/ppt/slides/slide4.xml" Id="Rc32a42f35e7c4ea9" /><Relationship Type="http://schemas.openxmlformats.org/officeDocument/2006/relationships/slide" Target="/ppt/slides/slide5.xml" Id="R0062f5be77fb4ca3" /><Relationship Type="http://schemas.openxmlformats.org/officeDocument/2006/relationships/slide" Target="/ppt/slides/slide6.xml" Id="Rcccc8fc4d47a4fee" /><Relationship Type="http://schemas.openxmlformats.org/officeDocument/2006/relationships/slide" Target="/ppt/slides/slide7.xml" Id="Re51aee09ffad4c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f50013fa545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fea7d7f0c4f2d" /><Relationship Type="http://schemas.openxmlformats.org/officeDocument/2006/relationships/theme" Target="/ppt/slideMasters/theme/theme1.xml" Id="Re94a03d421ac43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4fea7d7f0c4f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9704004e34a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334db7bb748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7bea444094a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6655a0dea41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dd8f22c1345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db372b79843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a86a24c0249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KNK HOLDING AS ble etablert [år] og holder til i Vallset.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330 496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Kenneth Karlsen, Svevegen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2330 Vallset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935 704 871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KNK HOLDING AS</a:t>
            </a:r>
          </a:p>
        </p:txBody>
      </p:sp>
    </p:spTree>
  </p:cSld>
  <p:clrMapOvr>
    <a:masterClrMapping xmlns:a="http://schemas.openxmlformats.org/drawingml/2006/main"/>
  </p:clrMapOvr>
</p:sld>
</file>