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ceb4fc8b9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d0e2fb8de4493"/>
  </p:sldMasterIdLst>
  <p:sldIdLst>
    <p:sldId xmlns:r="http://schemas.openxmlformats.org/officeDocument/2006/relationships" id="256" r:id="R007c9ac80f3c411c"/>
    <p:sldId xmlns:r="http://schemas.openxmlformats.org/officeDocument/2006/relationships" id="257" r:id="R4ac17fcd88d547c7"/>
    <p:sldId xmlns:r="http://schemas.openxmlformats.org/officeDocument/2006/relationships" id="258" r:id="R2fd24d7816df4b1a"/>
    <p:sldId xmlns:r="http://schemas.openxmlformats.org/officeDocument/2006/relationships" id="259" r:id="Rdd610233dcdc49d3"/>
    <p:sldId xmlns:r="http://schemas.openxmlformats.org/officeDocument/2006/relationships" id="260" r:id="R42b91f034b7a4fd0"/>
    <p:sldId xmlns:r="http://schemas.openxmlformats.org/officeDocument/2006/relationships" id="261" r:id="Rb7e349313962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d0e2fb8de4493" /><Relationship Type="http://schemas.openxmlformats.org/officeDocument/2006/relationships/slide" Target="/ppt/slides/slide1.xml" Id="R007c9ac80f3c411c" /><Relationship Type="http://schemas.openxmlformats.org/officeDocument/2006/relationships/slide" Target="/ppt/slides/slide2.xml" Id="R4ac17fcd88d547c7" /><Relationship Type="http://schemas.openxmlformats.org/officeDocument/2006/relationships/slide" Target="/ppt/slides/slide3.xml" Id="R2fd24d7816df4b1a" /><Relationship Type="http://schemas.openxmlformats.org/officeDocument/2006/relationships/slide" Target="/ppt/slides/slide4.xml" Id="Rdd610233dcdc49d3" /><Relationship Type="http://schemas.openxmlformats.org/officeDocument/2006/relationships/slide" Target="/ppt/slides/slide5.xml" Id="R42b91f034b7a4fd0" /><Relationship Type="http://schemas.openxmlformats.org/officeDocument/2006/relationships/slide" Target="/ppt/slides/slide6.xml" Id="Rb7e349313962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cd832254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43ac90c74d38" /><Relationship Type="http://schemas.openxmlformats.org/officeDocument/2006/relationships/theme" Target="/ppt/slideMasters/theme/theme1.xml" Id="R2a279bdc9b55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143ac90c7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cf0b5368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62baec314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8a279432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c0cb2671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8ca3cd15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a4aee6066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