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b35f8d42ba4c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b3b7faf1af4c6d"/>
  </p:sldMasterIdLst>
  <p:sldIdLst>
    <p:sldId xmlns:r="http://schemas.openxmlformats.org/officeDocument/2006/relationships" id="256" r:id="R411bbb2dbdf34d55"/>
    <p:sldId xmlns:r="http://schemas.openxmlformats.org/officeDocument/2006/relationships" id="257" r:id="R349372b88fa34565"/>
    <p:sldId xmlns:r="http://schemas.openxmlformats.org/officeDocument/2006/relationships" id="258" r:id="Rd94c68efd6bb4c55"/>
    <p:sldId xmlns:r="http://schemas.openxmlformats.org/officeDocument/2006/relationships" id="259" r:id="R8dd4b0b7779944a8"/>
    <p:sldId xmlns:r="http://schemas.openxmlformats.org/officeDocument/2006/relationships" id="260" r:id="Rd84ad23305954f4a"/>
    <p:sldId xmlns:r="http://schemas.openxmlformats.org/officeDocument/2006/relationships" id="261" r:id="Rfcfce71b17d647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b3b7faf1af4c6d" /><Relationship Type="http://schemas.openxmlformats.org/officeDocument/2006/relationships/slide" Target="/ppt/slides/slide1.xml" Id="R411bbb2dbdf34d55" /><Relationship Type="http://schemas.openxmlformats.org/officeDocument/2006/relationships/slide" Target="/ppt/slides/slide2.xml" Id="R349372b88fa34565" /><Relationship Type="http://schemas.openxmlformats.org/officeDocument/2006/relationships/slide" Target="/ppt/slides/slide3.xml" Id="Rd94c68efd6bb4c55" /><Relationship Type="http://schemas.openxmlformats.org/officeDocument/2006/relationships/slide" Target="/ppt/slides/slide4.xml" Id="R8dd4b0b7779944a8" /><Relationship Type="http://schemas.openxmlformats.org/officeDocument/2006/relationships/slide" Target="/ppt/slides/slide5.xml" Id="Rd84ad23305954f4a" /><Relationship Type="http://schemas.openxmlformats.org/officeDocument/2006/relationships/slide" Target="/ppt/slides/slide6.xml" Id="Rfcfce71b17d647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c20464345e42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73d29ef4740be" /><Relationship Type="http://schemas.openxmlformats.org/officeDocument/2006/relationships/theme" Target="/ppt/slideMasters/theme/theme1.xml" Id="R8e1d631f0a9d47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673d29ef4740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44ee3806642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aa4f8f64748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ca35537864a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95ccf2b6248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deb19b69e49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3d2a87f2242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ENORA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935 701 430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