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402b8f75e34e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d8abf5d31b4392"/>
  </p:sldMasterIdLst>
  <p:sldIdLst>
    <p:sldId xmlns:r="http://schemas.openxmlformats.org/officeDocument/2006/relationships" id="256" r:id="R3f6d4df6ab2f4678"/>
    <p:sldId xmlns:r="http://schemas.openxmlformats.org/officeDocument/2006/relationships" id="257" r:id="Raafa2244e83144b8"/>
    <p:sldId xmlns:r="http://schemas.openxmlformats.org/officeDocument/2006/relationships" id="258" r:id="R116a92ed7cbc4acc"/>
    <p:sldId xmlns:r="http://schemas.openxmlformats.org/officeDocument/2006/relationships" id="259" r:id="R07290dddb1a54172"/>
    <p:sldId xmlns:r="http://schemas.openxmlformats.org/officeDocument/2006/relationships" id="260" r:id="R3937803154a640d1"/>
    <p:sldId xmlns:r="http://schemas.openxmlformats.org/officeDocument/2006/relationships" id="261" r:id="R2958871760774a00"/>
    <p:sldId xmlns:r="http://schemas.openxmlformats.org/officeDocument/2006/relationships" id="262" r:id="R893474d9371a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8abf5d31b4392" /><Relationship Type="http://schemas.openxmlformats.org/officeDocument/2006/relationships/slide" Target="/ppt/slides/slide1.xml" Id="R3f6d4df6ab2f4678" /><Relationship Type="http://schemas.openxmlformats.org/officeDocument/2006/relationships/slide" Target="/ppt/slides/slide2.xml" Id="Raafa2244e83144b8" /><Relationship Type="http://schemas.openxmlformats.org/officeDocument/2006/relationships/slide" Target="/ppt/slides/slide3.xml" Id="R116a92ed7cbc4acc" /><Relationship Type="http://schemas.openxmlformats.org/officeDocument/2006/relationships/slide" Target="/ppt/slides/slide4.xml" Id="R07290dddb1a54172" /><Relationship Type="http://schemas.openxmlformats.org/officeDocument/2006/relationships/slide" Target="/ppt/slides/slide5.xml" Id="R3937803154a640d1" /><Relationship Type="http://schemas.openxmlformats.org/officeDocument/2006/relationships/slide" Target="/ppt/slides/slide6.xml" Id="R2958871760774a00" /><Relationship Type="http://schemas.openxmlformats.org/officeDocument/2006/relationships/slide" Target="/ppt/slides/slide7.xml" Id="R893474d9371a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453b4abcd043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2ec5ced744d70" /><Relationship Type="http://schemas.openxmlformats.org/officeDocument/2006/relationships/theme" Target="/ppt/slideMasters/theme/theme1.xml" Id="R5fcef9e101124e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b2ec5ced744d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f16560c1542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3a6923bf247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87bbf726d4a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f4fd2f2bb4d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89c41b43b49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2cd88c6dd4e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845bc11db46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KACABU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KACABU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KACABU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KACABU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KACABU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KACABU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1 806 430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1 775 382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1 767 978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25 161 804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26 172 303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KACABU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 CAMILLA BULL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KACABU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935 668 603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KACABU AS</a:t>
            </a:r>
          </a:p>
        </p:txBody>
      </p:sp>
    </p:spTree>
  </p:cSld>
  <p:clrMapOvr>
    <a:masterClrMapping xmlns:a="http://schemas.openxmlformats.org/drawingml/2006/main"/>
  </p:clrMapOvr>
</p:sld>
</file>